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3"/>
  </p:notesMasterIdLst>
  <p:sldIdLst>
    <p:sldId id="315" r:id="rId2"/>
  </p:sldIdLst>
  <p:sldSz cx="9906000" cy="6858000" type="A4"/>
  <p:notesSz cx="6807200" cy="9939338"/>
  <p:defaultTextStyle>
    <a:defPPr>
      <a:defRPr lang="en-US"/>
    </a:defPPr>
    <a:lvl1pPr marL="0" algn="l" defTabSz="331561" rtl="0" eaLnBrk="1" latinLnBrk="0" hangingPunct="1">
      <a:defRPr sz="1305" kern="1200">
        <a:solidFill>
          <a:schemeClr val="tx1"/>
        </a:solidFill>
        <a:latin typeface="+mn-lt"/>
        <a:ea typeface="+mn-ea"/>
        <a:cs typeface="+mn-cs"/>
      </a:defRPr>
    </a:lvl1pPr>
    <a:lvl2pPr marL="331561" algn="l" defTabSz="331561" rtl="0" eaLnBrk="1" latinLnBrk="0" hangingPunct="1">
      <a:defRPr sz="1305" kern="1200">
        <a:solidFill>
          <a:schemeClr val="tx1"/>
        </a:solidFill>
        <a:latin typeface="+mn-lt"/>
        <a:ea typeface="+mn-ea"/>
        <a:cs typeface="+mn-cs"/>
      </a:defRPr>
    </a:lvl2pPr>
    <a:lvl3pPr marL="663123" algn="l" defTabSz="331561" rtl="0" eaLnBrk="1" latinLnBrk="0" hangingPunct="1">
      <a:defRPr sz="1305" kern="1200">
        <a:solidFill>
          <a:schemeClr val="tx1"/>
        </a:solidFill>
        <a:latin typeface="+mn-lt"/>
        <a:ea typeface="+mn-ea"/>
        <a:cs typeface="+mn-cs"/>
      </a:defRPr>
    </a:lvl3pPr>
    <a:lvl4pPr marL="994684" algn="l" defTabSz="331561" rtl="0" eaLnBrk="1" latinLnBrk="0" hangingPunct="1">
      <a:defRPr sz="1305" kern="1200">
        <a:solidFill>
          <a:schemeClr val="tx1"/>
        </a:solidFill>
        <a:latin typeface="+mn-lt"/>
        <a:ea typeface="+mn-ea"/>
        <a:cs typeface="+mn-cs"/>
      </a:defRPr>
    </a:lvl4pPr>
    <a:lvl5pPr marL="1326246" algn="l" defTabSz="331561" rtl="0" eaLnBrk="1" latinLnBrk="0" hangingPunct="1">
      <a:defRPr sz="1305" kern="1200">
        <a:solidFill>
          <a:schemeClr val="tx1"/>
        </a:solidFill>
        <a:latin typeface="+mn-lt"/>
        <a:ea typeface="+mn-ea"/>
        <a:cs typeface="+mn-cs"/>
      </a:defRPr>
    </a:lvl5pPr>
    <a:lvl6pPr marL="1657807" algn="l" defTabSz="331561" rtl="0" eaLnBrk="1" latinLnBrk="0" hangingPunct="1">
      <a:defRPr sz="1305" kern="1200">
        <a:solidFill>
          <a:schemeClr val="tx1"/>
        </a:solidFill>
        <a:latin typeface="+mn-lt"/>
        <a:ea typeface="+mn-ea"/>
        <a:cs typeface="+mn-cs"/>
      </a:defRPr>
    </a:lvl6pPr>
    <a:lvl7pPr marL="1989369" algn="l" defTabSz="331561" rtl="0" eaLnBrk="1" latinLnBrk="0" hangingPunct="1">
      <a:defRPr sz="1305" kern="1200">
        <a:solidFill>
          <a:schemeClr val="tx1"/>
        </a:solidFill>
        <a:latin typeface="+mn-lt"/>
        <a:ea typeface="+mn-ea"/>
        <a:cs typeface="+mn-cs"/>
      </a:defRPr>
    </a:lvl7pPr>
    <a:lvl8pPr marL="2320930" algn="l" defTabSz="331561" rtl="0" eaLnBrk="1" latinLnBrk="0" hangingPunct="1">
      <a:defRPr sz="1305" kern="1200">
        <a:solidFill>
          <a:schemeClr val="tx1"/>
        </a:solidFill>
        <a:latin typeface="+mn-lt"/>
        <a:ea typeface="+mn-ea"/>
        <a:cs typeface="+mn-cs"/>
      </a:defRPr>
    </a:lvl8pPr>
    <a:lvl9pPr marL="2652492" algn="l" defTabSz="331561" rtl="0" eaLnBrk="1" latinLnBrk="0" hangingPunct="1">
      <a:defRPr sz="130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ACF4677E-8BD2-47ae-8A1F-98590045965D"/>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TxStyle/>
      <a:tcStyle>
        <a:tcBdr/>
        <a:fill>
          <a:solidFill>
            <a:schemeClr val="accent1">
              <a:tint val="40000"/>
            </a:schemeClr>
          </a:solidFill>
        </a:fill>
      </a:tcStyle>
    </a:band1H>
    <a:band2H>
      <a:tcTxStyle/>
      <a:tcStyle>
        <a:tcBdr/>
      </a:tcStyle>
    </a:band2H>
    <a:band1V>
      <a:tcTxStyle/>
      <a:tcStyle>
        <a:tcBdr/>
        <a:fill>
          <a:solidFill>
            <a:schemeClr val="accent1">
              <a:tint val="40000"/>
            </a:schemeClr>
          </a:solidFill>
        </a:fill>
      </a:tcStyle>
    </a:band1V>
    <a:band2V>
      <a:tcTxStyle/>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TxStyle/>
      <a:tcStyle>
        <a:tcBdr/>
        <a:fill>
          <a:solidFill>
            <a:schemeClr val="dk1">
              <a:tint val="40000"/>
            </a:schemeClr>
          </a:solidFill>
        </a:fill>
      </a:tcStyle>
    </a:band1H>
    <a:band2H>
      <a:tcTxStyle/>
      <a:tcStyle>
        <a:tcBdr/>
      </a:tcStyle>
    </a:band2H>
    <a:band1V>
      <a:tcTxStyle/>
      <a:tcStyle>
        <a:tcBdr/>
        <a:fill>
          <a:solidFill>
            <a:schemeClr val="dk1">
              <a:tint val="40000"/>
            </a:schemeClr>
          </a:solidFill>
        </a:fill>
      </a:tcStyle>
    </a:band1V>
    <a:band2V>
      <a:tcTxStyle/>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83" autoAdjust="0"/>
    <p:restoredTop sz="94706" autoAdjust="0"/>
  </p:normalViewPr>
  <p:slideViewPr>
    <p:cSldViewPr snapToGrid="0">
      <p:cViewPr varScale="1">
        <p:scale>
          <a:sx n="80" d="100"/>
          <a:sy n="80" d="100"/>
        </p:scale>
        <p:origin x="1157" y="53"/>
      </p:cViewPr>
      <p:guideLst>
        <p:guide orient="horz" pos="2160"/>
        <p:guide pos="3120"/>
      </p:guideLst>
    </p:cSldViewPr>
  </p:slid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87" d="100"/>
          <a:sy n="87" d="100"/>
        </p:scale>
        <p:origin x="3840" y="84"/>
      </p:cViewPr>
      <p:guideLst/>
    </p:cSldViewPr>
  </p:notesViewPr>
  <p:gridSpacing cx="36004" cy="36004"/>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a:lstStyle>
            <a:lvl1pPr algn="l">
              <a:defRPr sz="1200"/>
            </a:lvl1pPr>
          </a:lstStyle>
          <a:p>
            <a:pPr lvl="0">
              <a:defRPr lang="ja-JP" altLang="en-US"/>
            </a:pPr>
            <a:endParaRPr lang="ja-JP" altLang="en-US"/>
          </a:p>
        </p:txBody>
      </p:sp>
      <p:sp>
        <p:nvSpPr>
          <p:cNvPr id="1101" name="日付プレースホルダー 2"/>
          <p:cNvSpPr>
            <a:spLocks noGrp="1"/>
          </p:cNvSpPr>
          <p:nvPr>
            <p:ph type="dt" idx="1"/>
          </p:nvPr>
        </p:nvSpPr>
        <p:spPr>
          <a:xfrm>
            <a:off x="3855838" y="0"/>
            <a:ext cx="2949787" cy="498693"/>
          </a:xfrm>
          <a:prstGeom prst="rect">
            <a:avLst/>
          </a:prstGeom>
        </p:spPr>
        <p:txBody>
          <a:bodyPr vert="horz" lIns="91440" tIns="45720" rIns="91440" bIns="45720"/>
          <a:lstStyle>
            <a:lvl1pPr algn="r">
              <a:defRPr sz="1200"/>
            </a:lvl1pPr>
          </a:lstStyle>
          <a:p>
            <a:pPr lvl="0">
              <a:defRPr lang="ja-JP" altLang="en-US"/>
            </a:pPr>
            <a:fld id="{C0FFB23F-1487-4A30-A008-FE07926C955B}" type="datetime1">
              <a:rPr lang="ja-JP" altLang="en-US"/>
              <a:pPr lvl="0">
                <a:defRPr lang="ja-JP" altLang="en-US"/>
              </a:pPr>
              <a:t>2025/10/10</a:t>
            </a:fld>
            <a:endParaRPr lang="ja-JP" altLang="en-US"/>
          </a:p>
        </p:txBody>
      </p:sp>
      <p:sp>
        <p:nvSpPr>
          <p:cNvPr id="1102" name="スライド イメージ プレースホルダー 3"/>
          <p:cNvSpPr>
            <a:spLocks noGrp="1" noRot="1" noChangeAspect="1" noTextEdi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anchor="ctr"/>
          <a:lstStyle/>
          <a:p>
            <a:pPr lvl="0">
              <a:defRPr lang="ja-JP" altLang="en-US"/>
            </a:pPr>
            <a:endParaRPr lang="ja-JP" altLang="en-US"/>
          </a:p>
        </p:txBody>
      </p:sp>
      <p:sp>
        <p:nvSpPr>
          <p:cNvPr id="1103"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a:lstStyle/>
          <a:p>
            <a:pPr lvl="0">
              <a:defRPr lang="ja-JP" altLang="en-US"/>
            </a:pPr>
            <a:r>
              <a:rPr lang="ja-JP" altLang="en-US"/>
              <a:t>マスター テキストの書式設定</a:t>
            </a:r>
          </a:p>
          <a:p>
            <a:pPr lvl="1">
              <a:defRPr lang="ja-JP" altLang="en-US"/>
            </a:pPr>
            <a:r>
              <a:rPr lang="ja-JP" altLang="en-US"/>
              <a:t>第 </a:t>
            </a:r>
            <a:r>
              <a:rPr lang="en-US" altLang="ja-JP"/>
              <a:t>2 </a:t>
            </a:r>
            <a:r>
              <a:rPr lang="ja-JP" altLang="en-US"/>
              <a:t>レベル</a:t>
            </a:r>
          </a:p>
          <a:p>
            <a:pPr lvl="2">
              <a:defRPr lang="ja-JP" altLang="en-US"/>
            </a:pPr>
            <a:r>
              <a:rPr lang="ja-JP" altLang="en-US"/>
              <a:t>第 </a:t>
            </a:r>
            <a:r>
              <a:rPr lang="en-US" altLang="ja-JP"/>
              <a:t>3 </a:t>
            </a:r>
            <a:r>
              <a:rPr lang="ja-JP" altLang="en-US"/>
              <a:t>レベル</a:t>
            </a:r>
          </a:p>
          <a:p>
            <a:pPr lvl="3">
              <a:defRPr lang="ja-JP" altLang="en-US"/>
            </a:pPr>
            <a:r>
              <a:rPr lang="ja-JP" altLang="en-US"/>
              <a:t>第 </a:t>
            </a:r>
            <a:r>
              <a:rPr lang="en-US" altLang="ja-JP"/>
              <a:t>4 </a:t>
            </a:r>
            <a:r>
              <a:rPr lang="ja-JP" altLang="en-US"/>
              <a:t>レベル</a:t>
            </a:r>
          </a:p>
          <a:p>
            <a:pPr lvl="4">
              <a:defRPr lang="ja-JP" altLang="en-US"/>
            </a:pPr>
            <a:r>
              <a:rPr lang="ja-JP" altLang="en-US"/>
              <a:t>第 </a:t>
            </a:r>
            <a:r>
              <a:rPr lang="en-US" altLang="ja-JP"/>
              <a:t>5 </a:t>
            </a:r>
            <a:r>
              <a:rPr lang="ja-JP" altLang="en-US"/>
              <a:t>レベル</a:t>
            </a:r>
          </a:p>
        </p:txBody>
      </p:sp>
      <p:sp>
        <p:nvSpPr>
          <p:cNvPr id="1104"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anchor="b"/>
          <a:lstStyle>
            <a:lvl1pPr algn="l">
              <a:defRPr sz="1200"/>
            </a:lvl1pPr>
          </a:lstStyle>
          <a:p>
            <a:pPr lvl="0">
              <a:defRPr lang="ja-JP" altLang="en-US"/>
            </a:pPr>
            <a:endParaRPr lang="ja-JP" altLang="en-US"/>
          </a:p>
        </p:txBody>
      </p:sp>
      <p:sp>
        <p:nvSpPr>
          <p:cNvPr id="1105"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anchor="b"/>
          <a:lstStyle>
            <a:lvl1pPr algn="r">
              <a:defRPr sz="1200"/>
            </a:lvl1pPr>
          </a:lstStyle>
          <a:p>
            <a:pPr lvl="0">
              <a:defRPr lang="ja-JP" altLang="en-US"/>
            </a:pPr>
            <a:fld id="{FB098A5A-A7A8-4A8C-BADD-04B4011C9DB2}" type="slidenum">
              <a:rPr lang="ja-JP" altLang="en-US"/>
              <a:pPr lvl="0">
                <a:defRPr lang="ja-JP" altLang="en-US"/>
              </a:pPr>
              <a:t>‹#›</a:t>
            </a:fld>
            <a:endParaRPr lang="ja-JP" altLang="en-US"/>
          </a:p>
        </p:txBody>
      </p:sp>
    </p:spTree>
  </p:cSld>
  <p:clrMap bg1="lt1" tx1="dk1" bg2="lt2" tx2="dk2" accent1="accent1" accent2="accent2" accent3="accent3" accent4="accent4" accent5="accent5" accent6="accent6" hlink="hlink" folHlink="folHlink"/>
  <p:hf hdr="0" ftr="0" dt="0"/>
  <p:notesStyle>
    <a:lvl1pPr marL="0" algn="l" defTabSz="663123" rtl="0" eaLnBrk="1" latinLnBrk="0" hangingPunct="1">
      <a:defRPr kumimoji="1" sz="870" kern="1200">
        <a:solidFill>
          <a:schemeClr val="tx1"/>
        </a:solidFill>
        <a:latin typeface="+mn-lt"/>
        <a:ea typeface="+mn-ea"/>
        <a:cs typeface="+mn-cs"/>
      </a:defRPr>
    </a:lvl1pPr>
    <a:lvl2pPr marL="331561" algn="l" defTabSz="663123" rtl="0" eaLnBrk="1" latinLnBrk="0" hangingPunct="1">
      <a:defRPr kumimoji="1" sz="870" kern="1200">
        <a:solidFill>
          <a:schemeClr val="tx1"/>
        </a:solidFill>
        <a:latin typeface="+mn-lt"/>
        <a:ea typeface="+mn-ea"/>
        <a:cs typeface="+mn-cs"/>
      </a:defRPr>
    </a:lvl2pPr>
    <a:lvl3pPr marL="663123" algn="l" defTabSz="663123" rtl="0" eaLnBrk="1" latinLnBrk="0" hangingPunct="1">
      <a:defRPr kumimoji="1" sz="870" kern="1200">
        <a:solidFill>
          <a:schemeClr val="tx1"/>
        </a:solidFill>
        <a:latin typeface="+mn-lt"/>
        <a:ea typeface="+mn-ea"/>
        <a:cs typeface="+mn-cs"/>
      </a:defRPr>
    </a:lvl3pPr>
    <a:lvl4pPr marL="994684" algn="l" defTabSz="663123" rtl="0" eaLnBrk="1" latinLnBrk="0" hangingPunct="1">
      <a:defRPr kumimoji="1" sz="870" kern="1200">
        <a:solidFill>
          <a:schemeClr val="tx1"/>
        </a:solidFill>
        <a:latin typeface="+mn-lt"/>
        <a:ea typeface="+mn-ea"/>
        <a:cs typeface="+mn-cs"/>
      </a:defRPr>
    </a:lvl4pPr>
    <a:lvl5pPr marL="1326246" algn="l" defTabSz="663123" rtl="0" eaLnBrk="1" latinLnBrk="0" hangingPunct="1">
      <a:defRPr kumimoji="1" sz="870" kern="1200">
        <a:solidFill>
          <a:schemeClr val="tx1"/>
        </a:solidFill>
        <a:latin typeface="+mn-lt"/>
        <a:ea typeface="+mn-ea"/>
        <a:cs typeface="+mn-cs"/>
      </a:defRPr>
    </a:lvl5pPr>
    <a:lvl6pPr marL="1657807" algn="l" defTabSz="663123" rtl="0" eaLnBrk="1" latinLnBrk="0" hangingPunct="1">
      <a:defRPr kumimoji="1" sz="870" kern="1200">
        <a:solidFill>
          <a:schemeClr val="tx1"/>
        </a:solidFill>
        <a:latin typeface="+mn-lt"/>
        <a:ea typeface="+mn-ea"/>
        <a:cs typeface="+mn-cs"/>
      </a:defRPr>
    </a:lvl6pPr>
    <a:lvl7pPr marL="1989369" algn="l" defTabSz="663123" rtl="0" eaLnBrk="1" latinLnBrk="0" hangingPunct="1">
      <a:defRPr kumimoji="1" sz="870" kern="1200">
        <a:solidFill>
          <a:schemeClr val="tx1"/>
        </a:solidFill>
        <a:latin typeface="+mn-lt"/>
        <a:ea typeface="+mn-ea"/>
        <a:cs typeface="+mn-cs"/>
      </a:defRPr>
    </a:lvl7pPr>
    <a:lvl8pPr marL="2320930" algn="l" defTabSz="663123" rtl="0" eaLnBrk="1" latinLnBrk="0" hangingPunct="1">
      <a:defRPr kumimoji="1" sz="870" kern="1200">
        <a:solidFill>
          <a:schemeClr val="tx1"/>
        </a:solidFill>
        <a:latin typeface="+mn-lt"/>
        <a:ea typeface="+mn-ea"/>
        <a:cs typeface="+mn-cs"/>
      </a:defRPr>
    </a:lvl8pPr>
    <a:lvl9pPr marL="2652492" algn="l" defTabSz="663123" rtl="0" eaLnBrk="1" latinLnBrk="0" hangingPunct="1">
      <a:defRPr kumimoji="1" sz="87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Title 1"/>
          <p:cNvSpPr>
            <a:spLocks noGrp="1"/>
          </p:cNvSpPr>
          <p:nvPr>
            <p:ph type="ctrTitle"/>
          </p:nvPr>
        </p:nvSpPr>
        <p:spPr>
          <a:xfrm>
            <a:off x="742950" y="1122363"/>
            <a:ext cx="8420100" cy="2387600"/>
          </a:xfrm>
        </p:spPr>
        <p:txBody>
          <a:bodyPr anchor="b"/>
          <a:lstStyle>
            <a:lvl1pPr algn="ctr">
              <a:defRPr sz="3115"/>
            </a:lvl1pPr>
          </a:lstStyle>
          <a:p>
            <a:r>
              <a:rPr lang="ja-JP" altLang="en-US"/>
              <a:t>マスター タイトルの書式設定</a:t>
            </a:r>
            <a:endParaRPr lang="en-US" dirty="0"/>
          </a:p>
        </p:txBody>
      </p:sp>
      <p:sp>
        <p:nvSpPr>
          <p:cNvPr id="1032" name="Subtitle 2"/>
          <p:cNvSpPr>
            <a:spLocks noGrp="1"/>
          </p:cNvSpPr>
          <p:nvPr>
            <p:ph type="subTitle" idx="1"/>
          </p:nvPr>
        </p:nvSpPr>
        <p:spPr>
          <a:xfrm>
            <a:off x="1238250" y="3602038"/>
            <a:ext cx="7429500" cy="1655762"/>
          </a:xfrm>
        </p:spPr>
        <p:txBody>
          <a:bodyPr/>
          <a:lstStyle>
            <a:lvl1pPr marL="0" indent="0" algn="ctr">
              <a:buNone/>
              <a:defRPr sz="1246"/>
            </a:lvl1pPr>
            <a:lvl2pPr marL="237390" indent="0" algn="ctr">
              <a:buNone/>
              <a:defRPr sz="1038"/>
            </a:lvl2pPr>
            <a:lvl3pPr marL="474779" indent="0" algn="ctr">
              <a:buNone/>
              <a:defRPr sz="935"/>
            </a:lvl3pPr>
            <a:lvl4pPr marL="712169" indent="0" algn="ctr">
              <a:buNone/>
              <a:defRPr sz="831"/>
            </a:lvl4pPr>
            <a:lvl5pPr marL="949559" indent="0" algn="ctr">
              <a:buNone/>
              <a:defRPr sz="831"/>
            </a:lvl5pPr>
            <a:lvl6pPr marL="1186948" indent="0" algn="ctr">
              <a:buNone/>
              <a:defRPr sz="831"/>
            </a:lvl6pPr>
            <a:lvl7pPr marL="1424338" indent="0" algn="ctr">
              <a:buNone/>
              <a:defRPr sz="831"/>
            </a:lvl7pPr>
            <a:lvl8pPr marL="1661728" indent="0" algn="ctr">
              <a:buNone/>
              <a:defRPr sz="831"/>
            </a:lvl8pPr>
            <a:lvl9pPr marL="1899117" indent="0" algn="ctr">
              <a:buNone/>
              <a:defRPr sz="831"/>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fld id="{8DE816DB-5F52-42B5-AC6A-C5F6F05D82CB}" type="datetimeFigureOut">
              <a:rPr kumimoji="1" lang="ja-JP" altLang="en-US" smtClean="0"/>
              <a:t>2025/10/10</a:t>
            </a:fld>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1567806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Title 1"/>
          <p:cNvSpPr>
            <a:spLocks noGrp="1"/>
          </p:cNvSpPr>
          <p:nvPr>
            <p:ph type="title"/>
          </p:nvPr>
        </p:nvSpPr>
        <p:spPr/>
        <p:txBody>
          <a:bodyPr/>
          <a:lstStyle/>
          <a:p>
            <a:r>
              <a:rPr lang="ja-JP" altLang="en-US"/>
              <a:t>マスター タイトルの書式設定</a:t>
            </a:r>
            <a:endParaRPr lang="en-US" dirty="0"/>
          </a:p>
        </p:txBody>
      </p:sp>
      <p:sp>
        <p:nvSpPr>
          <p:cNvPr id="1089"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0" name="Date Placeholder 3"/>
          <p:cNvSpPr>
            <a:spLocks noGrp="1"/>
          </p:cNvSpPr>
          <p:nvPr>
            <p:ph type="dt" sz="half" idx="10"/>
          </p:nvPr>
        </p:nvSpPr>
        <p:spPr/>
        <p:txBody>
          <a:bodyPr/>
          <a:lstStyle/>
          <a:p>
            <a:fld id="{8DE816DB-5F52-42B5-AC6A-C5F6F05D82CB}" type="datetimeFigureOut">
              <a:rPr kumimoji="1" lang="ja-JP" altLang="en-US" smtClean="0"/>
              <a:t>2025/10/10</a:t>
            </a:fld>
            <a:endParaRPr kumimoji="1" lang="ja-JP" altLang="en-US"/>
          </a:p>
        </p:txBody>
      </p:sp>
      <p:sp>
        <p:nvSpPr>
          <p:cNvPr id="1091" name="Footer Placeholder 4"/>
          <p:cNvSpPr>
            <a:spLocks noGrp="1"/>
          </p:cNvSpPr>
          <p:nvPr>
            <p:ph type="ftr" sz="quarter" idx="11"/>
          </p:nvPr>
        </p:nvSpPr>
        <p:spPr/>
        <p:txBody>
          <a:bodyPr/>
          <a:lstStyle/>
          <a:p>
            <a:endParaRPr kumimoji="1" lang="ja-JP" altLang="en-US"/>
          </a:p>
        </p:txBody>
      </p:sp>
      <p:sp>
        <p:nvSpPr>
          <p:cNvPr id="1092" name="Slide Number Placeholder 5"/>
          <p:cNvSpPr>
            <a:spLocks noGrp="1"/>
          </p:cNvSpPr>
          <p:nvPr>
            <p:ph type="sldNum" sz="quarter" idx="12"/>
          </p:nvPr>
        </p:nvSpPr>
        <p:spPr/>
        <p:txBody>
          <a:body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2690101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Vertical Title 1"/>
          <p:cNvSpPr>
            <a:spLocks noGrp="1"/>
          </p:cNvSpPr>
          <p:nvPr>
            <p:ph type="title" orient="vert"/>
          </p:nvPr>
        </p:nvSpPr>
        <p:spPr>
          <a:xfrm>
            <a:off x="7088983" y="365126"/>
            <a:ext cx="2135981" cy="5811838"/>
          </a:xfrm>
        </p:spPr>
        <p:txBody>
          <a:bodyPr vert="eaVert"/>
          <a:lstStyle/>
          <a:p>
            <a:r>
              <a:rPr lang="ja-JP" altLang="en-US"/>
              <a:t>マスター タイトルの書式設定</a:t>
            </a:r>
            <a:endParaRPr lang="en-US" dirty="0"/>
          </a:p>
        </p:txBody>
      </p:sp>
      <p:sp>
        <p:nvSpPr>
          <p:cNvPr id="1095" name="Vertical Text Placeholder 2"/>
          <p:cNvSpPr>
            <a:spLocks noGrp="1"/>
          </p:cNvSpPr>
          <p:nvPr>
            <p:ph type="body" orient="vert" idx="1"/>
          </p:nvPr>
        </p:nvSpPr>
        <p:spPr>
          <a:xfrm>
            <a:off x="681039" y="365126"/>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6" name="Date Placeholder 3"/>
          <p:cNvSpPr>
            <a:spLocks noGrp="1"/>
          </p:cNvSpPr>
          <p:nvPr>
            <p:ph type="dt" sz="half" idx="10"/>
          </p:nvPr>
        </p:nvSpPr>
        <p:spPr/>
        <p:txBody>
          <a:bodyPr/>
          <a:lstStyle/>
          <a:p>
            <a:fld id="{8DE816DB-5F52-42B5-AC6A-C5F6F05D82CB}" type="datetimeFigureOut">
              <a:rPr kumimoji="1" lang="ja-JP" altLang="en-US" smtClean="0"/>
              <a:t>2025/10/10</a:t>
            </a:fld>
            <a:endParaRPr kumimoji="1" lang="ja-JP" altLang="en-US"/>
          </a:p>
        </p:txBody>
      </p:sp>
      <p:sp>
        <p:nvSpPr>
          <p:cNvPr id="1097" name="Footer Placeholder 4"/>
          <p:cNvSpPr>
            <a:spLocks noGrp="1"/>
          </p:cNvSpPr>
          <p:nvPr>
            <p:ph type="ftr" sz="quarter" idx="11"/>
          </p:nvPr>
        </p:nvSpPr>
        <p:spPr/>
        <p:txBody>
          <a:bodyPr/>
          <a:lstStyle/>
          <a:p>
            <a:endParaRPr kumimoji="1" lang="ja-JP" altLang="en-US"/>
          </a:p>
        </p:txBody>
      </p:sp>
      <p:sp>
        <p:nvSpPr>
          <p:cNvPr id="1098" name="Slide Number Placeholder 5"/>
          <p:cNvSpPr>
            <a:spLocks noGrp="1"/>
          </p:cNvSpPr>
          <p:nvPr>
            <p:ph type="sldNum" sz="quarter" idx="12"/>
          </p:nvPr>
        </p:nvSpPr>
        <p:spPr/>
        <p:txBody>
          <a:body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3065381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fld id="{8DE816DB-5F52-42B5-AC6A-C5F6F05D82CB}" type="datetimeFigureOut">
              <a:rPr kumimoji="1" lang="ja-JP" altLang="en-US" smtClean="0"/>
              <a:t>2025/10/10</a:t>
            </a:fld>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2243184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Title 1"/>
          <p:cNvSpPr>
            <a:spLocks noGrp="1"/>
          </p:cNvSpPr>
          <p:nvPr>
            <p:ph type="title"/>
          </p:nvPr>
        </p:nvSpPr>
        <p:spPr>
          <a:xfrm>
            <a:off x="675880" y="1709740"/>
            <a:ext cx="8543925" cy="2852737"/>
          </a:xfrm>
        </p:spPr>
        <p:txBody>
          <a:bodyPr anchor="b"/>
          <a:lstStyle>
            <a:lvl1pPr>
              <a:defRPr sz="3115"/>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675880" y="4589465"/>
            <a:ext cx="8543925" cy="1500187"/>
          </a:xfrm>
        </p:spPr>
        <p:txBody>
          <a:bodyPr/>
          <a:lstStyle>
            <a:lvl1pPr marL="0" indent="0">
              <a:buNone/>
              <a:defRPr sz="1246">
                <a:solidFill>
                  <a:schemeClr val="tx1"/>
                </a:solidFill>
              </a:defRPr>
            </a:lvl1pPr>
            <a:lvl2pPr marL="237390" indent="0">
              <a:buNone/>
              <a:defRPr sz="1038">
                <a:solidFill>
                  <a:schemeClr val="tx1">
                    <a:tint val="75000"/>
                  </a:schemeClr>
                </a:solidFill>
              </a:defRPr>
            </a:lvl2pPr>
            <a:lvl3pPr marL="474779" indent="0">
              <a:buNone/>
              <a:defRPr sz="935">
                <a:solidFill>
                  <a:schemeClr val="tx1">
                    <a:tint val="75000"/>
                  </a:schemeClr>
                </a:solidFill>
              </a:defRPr>
            </a:lvl3pPr>
            <a:lvl4pPr marL="712169" indent="0">
              <a:buNone/>
              <a:defRPr sz="831">
                <a:solidFill>
                  <a:schemeClr val="tx1">
                    <a:tint val="75000"/>
                  </a:schemeClr>
                </a:solidFill>
              </a:defRPr>
            </a:lvl4pPr>
            <a:lvl5pPr marL="949559" indent="0">
              <a:buNone/>
              <a:defRPr sz="831">
                <a:solidFill>
                  <a:schemeClr val="tx1">
                    <a:tint val="75000"/>
                  </a:schemeClr>
                </a:solidFill>
              </a:defRPr>
            </a:lvl5pPr>
            <a:lvl6pPr marL="1186948" indent="0">
              <a:buNone/>
              <a:defRPr sz="831">
                <a:solidFill>
                  <a:schemeClr val="tx1">
                    <a:tint val="75000"/>
                  </a:schemeClr>
                </a:solidFill>
              </a:defRPr>
            </a:lvl6pPr>
            <a:lvl7pPr marL="1424338" indent="0">
              <a:buNone/>
              <a:defRPr sz="831">
                <a:solidFill>
                  <a:schemeClr val="tx1">
                    <a:tint val="75000"/>
                  </a:schemeClr>
                </a:solidFill>
              </a:defRPr>
            </a:lvl7pPr>
            <a:lvl8pPr marL="1661728" indent="0">
              <a:buNone/>
              <a:defRPr sz="831">
                <a:solidFill>
                  <a:schemeClr val="tx1">
                    <a:tint val="75000"/>
                  </a:schemeClr>
                </a:solidFill>
              </a:defRPr>
            </a:lvl8pPr>
            <a:lvl9pPr marL="1899117" indent="0">
              <a:buNone/>
              <a:defRPr sz="831">
                <a:solidFill>
                  <a:schemeClr val="tx1">
                    <a:tint val="75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fld id="{8DE816DB-5F52-42B5-AC6A-C5F6F05D82CB}" type="datetimeFigureOut">
              <a:rPr kumimoji="1" lang="ja-JP" altLang="en-US" smtClean="0"/>
              <a:t>2025/10/10</a:t>
            </a:fld>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2597826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fld id="{8DE816DB-5F52-42B5-AC6A-C5F6F05D82CB}" type="datetimeFigureOut">
              <a:rPr kumimoji="1" lang="ja-JP" altLang="en-US" smtClean="0"/>
              <a:t>2025/10/10</a:t>
            </a:fld>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1741889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Title 1"/>
          <p:cNvSpPr>
            <a:spLocks noGrp="1"/>
          </p:cNvSpPr>
          <p:nvPr>
            <p:ph type="title"/>
          </p:nvPr>
        </p:nvSpPr>
        <p:spPr>
          <a:xfrm>
            <a:off x="682329" y="365127"/>
            <a:ext cx="8543925" cy="132556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682329" y="1681164"/>
            <a:ext cx="4190702" cy="823912"/>
          </a:xfrm>
        </p:spPr>
        <p:txBody>
          <a:bodyPr anchor="b"/>
          <a:lstStyle>
            <a:lvl1pPr marL="0" indent="0">
              <a:buNone/>
              <a:defRPr sz="1246" b="1"/>
            </a:lvl1pPr>
            <a:lvl2pPr marL="237390" indent="0">
              <a:buNone/>
              <a:defRPr sz="1038" b="1"/>
            </a:lvl2pPr>
            <a:lvl3pPr marL="474779" indent="0">
              <a:buNone/>
              <a:defRPr sz="935" b="1"/>
            </a:lvl3pPr>
            <a:lvl4pPr marL="712169" indent="0">
              <a:buNone/>
              <a:defRPr sz="831" b="1"/>
            </a:lvl4pPr>
            <a:lvl5pPr marL="949559" indent="0">
              <a:buNone/>
              <a:defRPr sz="831" b="1"/>
            </a:lvl5pPr>
            <a:lvl6pPr marL="1186948" indent="0">
              <a:buNone/>
              <a:defRPr sz="831" b="1"/>
            </a:lvl6pPr>
            <a:lvl7pPr marL="1424338" indent="0">
              <a:buNone/>
              <a:defRPr sz="831" b="1"/>
            </a:lvl7pPr>
            <a:lvl8pPr marL="1661728" indent="0">
              <a:buNone/>
              <a:defRPr sz="831" b="1"/>
            </a:lvl8pPr>
            <a:lvl9pPr marL="1899117" indent="0">
              <a:buNone/>
              <a:defRPr sz="831" b="1"/>
            </a:lvl9pPr>
          </a:lstStyle>
          <a:p>
            <a:pPr lvl="0"/>
            <a:r>
              <a:rPr lang="ja-JP" altLang="en-US"/>
              <a:t>マスター テキストの書式設定</a:t>
            </a:r>
          </a:p>
        </p:txBody>
      </p:sp>
      <p:sp>
        <p:nvSpPr>
          <p:cNvPr id="1058" name="Content Placeholder 3"/>
          <p:cNvSpPr>
            <a:spLocks noGrp="1"/>
          </p:cNvSpPr>
          <p:nvPr>
            <p:ph sz="half" idx="2"/>
          </p:nvPr>
        </p:nvSpPr>
        <p:spPr>
          <a:xfrm>
            <a:off x="682329" y="2505076"/>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5014914" y="1681164"/>
            <a:ext cx="4211340" cy="823912"/>
          </a:xfrm>
        </p:spPr>
        <p:txBody>
          <a:bodyPr anchor="b"/>
          <a:lstStyle>
            <a:lvl1pPr marL="0" indent="0">
              <a:buNone/>
              <a:defRPr sz="1246" b="1"/>
            </a:lvl1pPr>
            <a:lvl2pPr marL="237390" indent="0">
              <a:buNone/>
              <a:defRPr sz="1038" b="1"/>
            </a:lvl2pPr>
            <a:lvl3pPr marL="474779" indent="0">
              <a:buNone/>
              <a:defRPr sz="935" b="1"/>
            </a:lvl3pPr>
            <a:lvl4pPr marL="712169" indent="0">
              <a:buNone/>
              <a:defRPr sz="831" b="1"/>
            </a:lvl4pPr>
            <a:lvl5pPr marL="949559" indent="0">
              <a:buNone/>
              <a:defRPr sz="831" b="1"/>
            </a:lvl5pPr>
            <a:lvl6pPr marL="1186948" indent="0">
              <a:buNone/>
              <a:defRPr sz="831" b="1"/>
            </a:lvl6pPr>
            <a:lvl7pPr marL="1424338" indent="0">
              <a:buNone/>
              <a:defRPr sz="831" b="1"/>
            </a:lvl7pPr>
            <a:lvl8pPr marL="1661728" indent="0">
              <a:buNone/>
              <a:defRPr sz="831" b="1"/>
            </a:lvl8pPr>
            <a:lvl9pPr marL="1899117" indent="0">
              <a:buNone/>
              <a:defRPr sz="831" b="1"/>
            </a:lvl9pPr>
          </a:lstStyle>
          <a:p>
            <a:pPr lvl="0"/>
            <a:r>
              <a:rPr lang="ja-JP" altLang="en-US"/>
              <a:t>マスター テキストの書式設定</a:t>
            </a:r>
          </a:p>
        </p:txBody>
      </p:sp>
      <p:sp>
        <p:nvSpPr>
          <p:cNvPr id="1060" name="Content Placeholder 5"/>
          <p:cNvSpPr>
            <a:spLocks noGrp="1"/>
          </p:cNvSpPr>
          <p:nvPr>
            <p:ph sz="quarter" idx="4"/>
          </p:nvPr>
        </p:nvSpPr>
        <p:spPr>
          <a:xfrm>
            <a:off x="5014914" y="2505076"/>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fld id="{8DE816DB-5F52-42B5-AC6A-C5F6F05D82CB}" type="datetimeFigureOut">
              <a:rPr kumimoji="1" lang="ja-JP" altLang="en-US" smtClean="0"/>
              <a:t>2025/10/10</a:t>
            </a:fld>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2514823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a:t>マスター タイトルの書式設定</a:t>
            </a:r>
            <a:endParaRPr lang="en-US" dirty="0"/>
          </a:p>
        </p:txBody>
      </p:sp>
      <p:sp>
        <p:nvSpPr>
          <p:cNvPr id="1066" name="Date Placeholder 2"/>
          <p:cNvSpPr>
            <a:spLocks noGrp="1"/>
          </p:cNvSpPr>
          <p:nvPr>
            <p:ph type="dt" sz="half" idx="10"/>
          </p:nvPr>
        </p:nvSpPr>
        <p:spPr/>
        <p:txBody>
          <a:bodyPr/>
          <a:lstStyle/>
          <a:p>
            <a:fld id="{8DE816DB-5F52-42B5-AC6A-C5F6F05D82CB}" type="datetimeFigureOut">
              <a:rPr kumimoji="1" lang="ja-JP" altLang="en-US" smtClean="0"/>
              <a:t>2025/10/10</a:t>
            </a:fld>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1410947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Date Placeholder 1"/>
          <p:cNvSpPr>
            <a:spLocks noGrp="1"/>
          </p:cNvSpPr>
          <p:nvPr>
            <p:ph type="dt" sz="half" idx="10"/>
          </p:nvPr>
        </p:nvSpPr>
        <p:spPr/>
        <p:txBody>
          <a:bodyPr/>
          <a:lstStyle/>
          <a:p>
            <a:fld id="{8DE816DB-5F52-42B5-AC6A-C5F6F05D82CB}" type="datetimeFigureOut">
              <a:rPr kumimoji="1" lang="ja-JP" altLang="en-US" smtClean="0"/>
              <a:t>2025/10/10</a:t>
            </a:fld>
            <a:endParaRPr kumimoji="1" lang="ja-JP" altLang="en-US"/>
          </a:p>
        </p:txBody>
      </p:sp>
      <p:sp>
        <p:nvSpPr>
          <p:cNvPr id="1071" name="Footer Placeholder 2"/>
          <p:cNvSpPr>
            <a:spLocks noGrp="1"/>
          </p:cNvSpPr>
          <p:nvPr>
            <p:ph type="ftr" sz="quarter" idx="11"/>
          </p:nvPr>
        </p:nvSpPr>
        <p:spPr/>
        <p:txBody>
          <a:bodyPr/>
          <a:lstStyle/>
          <a:p>
            <a:endParaRPr kumimoji="1" lang="ja-JP" altLang="en-US"/>
          </a:p>
        </p:txBody>
      </p:sp>
      <p:sp>
        <p:nvSpPr>
          <p:cNvPr id="1072" name="Slide Number Placeholder 3"/>
          <p:cNvSpPr>
            <a:spLocks noGrp="1"/>
          </p:cNvSpPr>
          <p:nvPr>
            <p:ph type="sldNum" sz="quarter" idx="12"/>
          </p:nvPr>
        </p:nvSpPr>
        <p:spPr/>
        <p:txBody>
          <a:body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4126433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Title 1"/>
          <p:cNvSpPr>
            <a:spLocks noGrp="1"/>
          </p:cNvSpPr>
          <p:nvPr>
            <p:ph type="title"/>
          </p:nvPr>
        </p:nvSpPr>
        <p:spPr>
          <a:xfrm>
            <a:off x="682329" y="457200"/>
            <a:ext cx="3194944" cy="1600200"/>
          </a:xfrm>
        </p:spPr>
        <p:txBody>
          <a:bodyPr anchor="b"/>
          <a:lstStyle>
            <a:lvl1pPr>
              <a:defRPr sz="1662"/>
            </a:lvl1pPr>
          </a:lstStyle>
          <a:p>
            <a:r>
              <a:rPr lang="ja-JP" altLang="en-US"/>
              <a:t>マスター タイトルの書式設定</a:t>
            </a:r>
            <a:endParaRPr lang="en-US" dirty="0"/>
          </a:p>
        </p:txBody>
      </p:sp>
      <p:sp>
        <p:nvSpPr>
          <p:cNvPr id="1075" name="Content Placeholder 2"/>
          <p:cNvSpPr>
            <a:spLocks noGrp="1"/>
          </p:cNvSpPr>
          <p:nvPr>
            <p:ph idx="1"/>
          </p:nvPr>
        </p:nvSpPr>
        <p:spPr>
          <a:xfrm>
            <a:off x="4211341" y="987428"/>
            <a:ext cx="5014913" cy="4873625"/>
          </a:xfrm>
        </p:spPr>
        <p:txBody>
          <a:bodyPr/>
          <a:lstStyle>
            <a:lvl1pPr>
              <a:defRPr sz="1662"/>
            </a:lvl1pPr>
            <a:lvl2pPr>
              <a:defRPr sz="1454"/>
            </a:lvl2pPr>
            <a:lvl3pPr>
              <a:defRPr sz="1246"/>
            </a:lvl3pPr>
            <a:lvl4pPr>
              <a:defRPr sz="1038"/>
            </a:lvl4pPr>
            <a:lvl5pPr>
              <a:defRPr sz="1038"/>
            </a:lvl5pPr>
            <a:lvl6pPr>
              <a:defRPr sz="1038"/>
            </a:lvl6pPr>
            <a:lvl7pPr>
              <a:defRPr sz="1038"/>
            </a:lvl7pPr>
            <a:lvl8pPr>
              <a:defRPr sz="1038"/>
            </a:lvl8pPr>
            <a:lvl9pPr>
              <a:defRPr sz="1038"/>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6" name="Text Placeholder 3"/>
          <p:cNvSpPr>
            <a:spLocks noGrp="1"/>
          </p:cNvSpPr>
          <p:nvPr>
            <p:ph type="body" sz="half" idx="2"/>
          </p:nvPr>
        </p:nvSpPr>
        <p:spPr>
          <a:xfrm>
            <a:off x="682329" y="2057401"/>
            <a:ext cx="3194944" cy="3811588"/>
          </a:xfrm>
        </p:spPr>
        <p:txBody>
          <a:bodyPr/>
          <a:lstStyle>
            <a:lvl1pPr marL="0" indent="0">
              <a:buNone/>
              <a:defRPr sz="831"/>
            </a:lvl1pPr>
            <a:lvl2pPr marL="237390" indent="0">
              <a:buNone/>
              <a:defRPr sz="727"/>
            </a:lvl2pPr>
            <a:lvl3pPr marL="474779" indent="0">
              <a:buNone/>
              <a:defRPr sz="623"/>
            </a:lvl3pPr>
            <a:lvl4pPr marL="712169" indent="0">
              <a:buNone/>
              <a:defRPr sz="519"/>
            </a:lvl4pPr>
            <a:lvl5pPr marL="949559" indent="0">
              <a:buNone/>
              <a:defRPr sz="519"/>
            </a:lvl5pPr>
            <a:lvl6pPr marL="1186948" indent="0">
              <a:buNone/>
              <a:defRPr sz="519"/>
            </a:lvl6pPr>
            <a:lvl7pPr marL="1424338" indent="0">
              <a:buNone/>
              <a:defRPr sz="519"/>
            </a:lvl7pPr>
            <a:lvl8pPr marL="1661728" indent="0">
              <a:buNone/>
              <a:defRPr sz="519"/>
            </a:lvl8pPr>
            <a:lvl9pPr marL="1899117" indent="0">
              <a:buNone/>
              <a:defRPr sz="519"/>
            </a:lvl9pPr>
          </a:lstStyle>
          <a:p>
            <a:pPr lvl="0"/>
            <a:r>
              <a:rPr lang="ja-JP" altLang="en-US"/>
              <a:t>マスター テキストの書式設定</a:t>
            </a:r>
          </a:p>
        </p:txBody>
      </p:sp>
      <p:sp>
        <p:nvSpPr>
          <p:cNvPr id="1077" name="Date Placeholder 4"/>
          <p:cNvSpPr>
            <a:spLocks noGrp="1"/>
          </p:cNvSpPr>
          <p:nvPr>
            <p:ph type="dt" sz="half" idx="10"/>
          </p:nvPr>
        </p:nvSpPr>
        <p:spPr/>
        <p:txBody>
          <a:bodyPr/>
          <a:lstStyle/>
          <a:p>
            <a:fld id="{8DE816DB-5F52-42B5-AC6A-C5F6F05D82CB}" type="datetimeFigureOut">
              <a:rPr kumimoji="1" lang="ja-JP" altLang="en-US" smtClean="0"/>
              <a:t>2025/10/10</a:t>
            </a:fld>
            <a:endParaRPr kumimoji="1" lang="ja-JP" altLang="en-US"/>
          </a:p>
        </p:txBody>
      </p:sp>
      <p:sp>
        <p:nvSpPr>
          <p:cNvPr id="1078" name="Footer Placeholder 5"/>
          <p:cNvSpPr>
            <a:spLocks noGrp="1"/>
          </p:cNvSpPr>
          <p:nvPr>
            <p:ph type="ftr" sz="quarter" idx="11"/>
          </p:nvPr>
        </p:nvSpPr>
        <p:spPr/>
        <p:txBody>
          <a:bodyPr/>
          <a:lstStyle/>
          <a:p>
            <a:endParaRPr kumimoji="1" lang="ja-JP" altLang="en-US"/>
          </a:p>
        </p:txBody>
      </p:sp>
      <p:sp>
        <p:nvSpPr>
          <p:cNvPr id="1079" name="Slide Number Placeholder 6"/>
          <p:cNvSpPr>
            <a:spLocks noGrp="1"/>
          </p:cNvSpPr>
          <p:nvPr>
            <p:ph type="sldNum" sz="quarter" idx="12"/>
          </p:nvPr>
        </p:nvSpPr>
        <p:spPr/>
        <p:txBody>
          <a:body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2903596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Title 1"/>
          <p:cNvSpPr>
            <a:spLocks noGrp="1"/>
          </p:cNvSpPr>
          <p:nvPr>
            <p:ph type="title"/>
          </p:nvPr>
        </p:nvSpPr>
        <p:spPr>
          <a:xfrm>
            <a:off x="682329" y="457200"/>
            <a:ext cx="3194944" cy="1600200"/>
          </a:xfrm>
        </p:spPr>
        <p:txBody>
          <a:bodyPr anchor="b"/>
          <a:lstStyle>
            <a:lvl1pPr>
              <a:defRPr sz="1662"/>
            </a:lvl1pPr>
          </a:lstStyle>
          <a:p>
            <a:r>
              <a:rPr lang="ja-JP" altLang="en-US"/>
              <a:t>マスター タイトルの書式設定</a:t>
            </a:r>
            <a:endParaRPr lang="en-US" dirty="0"/>
          </a:p>
        </p:txBody>
      </p:sp>
      <p:sp>
        <p:nvSpPr>
          <p:cNvPr id="1082" name="Picture Placeholder 2"/>
          <p:cNvSpPr>
            <a:spLocks noGrp="1" noChangeAspect="1"/>
          </p:cNvSpPr>
          <p:nvPr>
            <p:ph type="pic" idx="1"/>
          </p:nvPr>
        </p:nvSpPr>
        <p:spPr>
          <a:xfrm>
            <a:off x="4211341" y="987428"/>
            <a:ext cx="5014913" cy="4873625"/>
          </a:xfrm>
        </p:spPr>
        <p:txBody>
          <a:bodyPr anchor="t"/>
          <a:lstStyle>
            <a:lvl1pPr marL="0" indent="0">
              <a:buNone/>
              <a:defRPr sz="1662"/>
            </a:lvl1pPr>
            <a:lvl2pPr marL="237390" indent="0">
              <a:buNone/>
              <a:defRPr sz="1454"/>
            </a:lvl2pPr>
            <a:lvl3pPr marL="474779" indent="0">
              <a:buNone/>
              <a:defRPr sz="1246"/>
            </a:lvl3pPr>
            <a:lvl4pPr marL="712169" indent="0">
              <a:buNone/>
              <a:defRPr sz="1038"/>
            </a:lvl4pPr>
            <a:lvl5pPr marL="949559" indent="0">
              <a:buNone/>
              <a:defRPr sz="1038"/>
            </a:lvl5pPr>
            <a:lvl6pPr marL="1186948" indent="0">
              <a:buNone/>
              <a:defRPr sz="1038"/>
            </a:lvl6pPr>
            <a:lvl7pPr marL="1424338" indent="0">
              <a:buNone/>
              <a:defRPr sz="1038"/>
            </a:lvl7pPr>
            <a:lvl8pPr marL="1661728" indent="0">
              <a:buNone/>
              <a:defRPr sz="1038"/>
            </a:lvl8pPr>
            <a:lvl9pPr marL="1899117" indent="0">
              <a:buNone/>
              <a:defRPr sz="1038"/>
            </a:lvl9pPr>
          </a:lstStyle>
          <a:p>
            <a:r>
              <a:rPr lang="ja-JP" altLang="en-US"/>
              <a:t>アイコンをクリックして図を追加</a:t>
            </a:r>
            <a:endParaRPr lang="en-US" dirty="0"/>
          </a:p>
        </p:txBody>
      </p:sp>
      <p:sp>
        <p:nvSpPr>
          <p:cNvPr id="1083" name="Text Placeholder 3"/>
          <p:cNvSpPr>
            <a:spLocks noGrp="1"/>
          </p:cNvSpPr>
          <p:nvPr>
            <p:ph type="body" sz="half" idx="2"/>
          </p:nvPr>
        </p:nvSpPr>
        <p:spPr>
          <a:xfrm>
            <a:off x="682329" y="2057401"/>
            <a:ext cx="3194944" cy="3811588"/>
          </a:xfrm>
        </p:spPr>
        <p:txBody>
          <a:bodyPr/>
          <a:lstStyle>
            <a:lvl1pPr marL="0" indent="0">
              <a:buNone/>
              <a:defRPr sz="831"/>
            </a:lvl1pPr>
            <a:lvl2pPr marL="237390" indent="0">
              <a:buNone/>
              <a:defRPr sz="727"/>
            </a:lvl2pPr>
            <a:lvl3pPr marL="474779" indent="0">
              <a:buNone/>
              <a:defRPr sz="623"/>
            </a:lvl3pPr>
            <a:lvl4pPr marL="712169" indent="0">
              <a:buNone/>
              <a:defRPr sz="519"/>
            </a:lvl4pPr>
            <a:lvl5pPr marL="949559" indent="0">
              <a:buNone/>
              <a:defRPr sz="519"/>
            </a:lvl5pPr>
            <a:lvl6pPr marL="1186948" indent="0">
              <a:buNone/>
              <a:defRPr sz="519"/>
            </a:lvl6pPr>
            <a:lvl7pPr marL="1424338" indent="0">
              <a:buNone/>
              <a:defRPr sz="519"/>
            </a:lvl7pPr>
            <a:lvl8pPr marL="1661728" indent="0">
              <a:buNone/>
              <a:defRPr sz="519"/>
            </a:lvl8pPr>
            <a:lvl9pPr marL="1899117" indent="0">
              <a:buNone/>
              <a:defRPr sz="519"/>
            </a:lvl9pPr>
          </a:lstStyle>
          <a:p>
            <a:pPr lvl="0"/>
            <a:r>
              <a:rPr lang="ja-JP" altLang="en-US"/>
              <a:t>マスター テキストの書式設定</a:t>
            </a:r>
          </a:p>
        </p:txBody>
      </p:sp>
      <p:sp>
        <p:nvSpPr>
          <p:cNvPr id="1084" name="Date Placeholder 4"/>
          <p:cNvSpPr>
            <a:spLocks noGrp="1"/>
          </p:cNvSpPr>
          <p:nvPr>
            <p:ph type="dt" sz="half" idx="10"/>
          </p:nvPr>
        </p:nvSpPr>
        <p:spPr/>
        <p:txBody>
          <a:bodyPr/>
          <a:lstStyle/>
          <a:p>
            <a:fld id="{8DE816DB-5F52-42B5-AC6A-C5F6F05D82CB}" type="datetimeFigureOut">
              <a:rPr kumimoji="1" lang="ja-JP" altLang="en-US" smtClean="0"/>
              <a:t>2025/10/10</a:t>
            </a:fld>
            <a:endParaRPr kumimoji="1" lang="ja-JP" altLang="en-US"/>
          </a:p>
        </p:txBody>
      </p:sp>
      <p:sp>
        <p:nvSpPr>
          <p:cNvPr id="1085" name="Footer Placeholder 5"/>
          <p:cNvSpPr>
            <a:spLocks noGrp="1"/>
          </p:cNvSpPr>
          <p:nvPr>
            <p:ph type="ftr" sz="quarter" idx="11"/>
          </p:nvPr>
        </p:nvSpPr>
        <p:spPr/>
        <p:txBody>
          <a:bodyPr/>
          <a:lstStyle/>
          <a:p>
            <a:endParaRPr kumimoji="1" lang="ja-JP" altLang="en-US"/>
          </a:p>
        </p:txBody>
      </p:sp>
      <p:sp>
        <p:nvSpPr>
          <p:cNvPr id="1086" name="Slide Number Placeholder 6"/>
          <p:cNvSpPr>
            <a:spLocks noGrp="1"/>
          </p:cNvSpPr>
          <p:nvPr>
            <p:ph type="sldNum" sz="quarter" idx="12"/>
          </p:nvPr>
        </p:nvSpPr>
        <p:spPr/>
        <p:txBody>
          <a:body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384810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681039"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1026" name="Text Placeholder 2"/>
          <p:cNvSpPr>
            <a:spLocks noGrp="1"/>
          </p:cNvSpPr>
          <p:nvPr>
            <p:ph type="body" idx="1"/>
          </p:nvPr>
        </p:nvSpPr>
        <p:spPr>
          <a:xfrm>
            <a:off x="681039"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681038" y="6356353"/>
            <a:ext cx="2228850" cy="365125"/>
          </a:xfrm>
          <a:prstGeom prst="rect">
            <a:avLst/>
          </a:prstGeom>
        </p:spPr>
        <p:txBody>
          <a:bodyPr vert="horz" lIns="91440" tIns="45720" rIns="91440" bIns="45720" rtlCol="0" anchor="ctr"/>
          <a:lstStyle>
            <a:lvl1pPr algn="l">
              <a:defRPr sz="623">
                <a:solidFill>
                  <a:schemeClr val="tx1">
                    <a:tint val="75000"/>
                  </a:schemeClr>
                </a:solidFill>
              </a:defRPr>
            </a:lvl1pPr>
          </a:lstStyle>
          <a:p>
            <a:fld id="{8DE816DB-5F52-42B5-AC6A-C5F6F05D82CB}" type="datetimeFigureOut">
              <a:rPr kumimoji="1" lang="ja-JP" altLang="en-US" smtClean="0"/>
              <a:t>2025/10/10</a:t>
            </a:fld>
            <a:endParaRPr kumimoji="1" lang="ja-JP" altLang="en-US"/>
          </a:p>
        </p:txBody>
      </p:sp>
      <p:sp>
        <p:nvSpPr>
          <p:cNvPr id="1028" name="Footer Placeholder 4"/>
          <p:cNvSpPr>
            <a:spLocks noGrp="1"/>
          </p:cNvSpPr>
          <p:nvPr>
            <p:ph type="ftr" sz="quarter" idx="3"/>
          </p:nvPr>
        </p:nvSpPr>
        <p:spPr>
          <a:xfrm>
            <a:off x="3281364" y="6356353"/>
            <a:ext cx="3343275" cy="365125"/>
          </a:xfrm>
          <a:prstGeom prst="rect">
            <a:avLst/>
          </a:prstGeom>
        </p:spPr>
        <p:txBody>
          <a:bodyPr vert="horz" lIns="91440" tIns="45720" rIns="91440" bIns="45720" rtlCol="0" anchor="ctr"/>
          <a:lstStyle>
            <a:lvl1pPr algn="ctr">
              <a:defRPr sz="623">
                <a:solidFill>
                  <a:schemeClr val="tx1">
                    <a:tint val="75000"/>
                  </a:schemeClr>
                </a:solidFill>
              </a:defRPr>
            </a:lvl1pPr>
          </a:lstStyle>
          <a:p>
            <a:endParaRPr kumimoji="1" lang="ja-JP" altLang="en-US"/>
          </a:p>
        </p:txBody>
      </p:sp>
      <p:sp>
        <p:nvSpPr>
          <p:cNvPr id="1029" name="Slide Number Placeholder 5"/>
          <p:cNvSpPr>
            <a:spLocks noGrp="1"/>
          </p:cNvSpPr>
          <p:nvPr>
            <p:ph type="sldNum" sz="quarter" idx="4"/>
          </p:nvPr>
        </p:nvSpPr>
        <p:spPr>
          <a:xfrm>
            <a:off x="6996113" y="6356353"/>
            <a:ext cx="2228850" cy="365125"/>
          </a:xfrm>
          <a:prstGeom prst="rect">
            <a:avLst/>
          </a:prstGeom>
        </p:spPr>
        <p:txBody>
          <a:bodyPr vert="horz" lIns="91440" tIns="45720" rIns="91440" bIns="45720" rtlCol="0" anchor="ctr"/>
          <a:lstStyle>
            <a:lvl1pPr algn="r">
              <a:defRPr sz="623">
                <a:solidFill>
                  <a:schemeClr val="tx1">
                    <a:tint val="75000"/>
                  </a:schemeClr>
                </a:solidFill>
              </a:defRPr>
            </a:lvl1p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24718738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74779" rtl="0" eaLnBrk="1" latinLnBrk="0" hangingPunct="1">
        <a:lnSpc>
          <a:spcPct val="90000"/>
        </a:lnSpc>
        <a:spcBef>
          <a:spcPct val="0"/>
        </a:spcBef>
        <a:buNone/>
        <a:defRPr kumimoji="1" sz="2285" kern="1200">
          <a:solidFill>
            <a:schemeClr val="tx1"/>
          </a:solidFill>
          <a:latin typeface="+mj-lt"/>
          <a:ea typeface="+mj-ea"/>
          <a:cs typeface="+mj-cs"/>
        </a:defRPr>
      </a:lvl1pPr>
    </p:titleStyle>
    <p:bodyStyle>
      <a:lvl1pPr marL="118695" indent="-118695" algn="l" defTabSz="474779" rtl="0" eaLnBrk="1" latinLnBrk="0" hangingPunct="1">
        <a:lnSpc>
          <a:spcPct val="90000"/>
        </a:lnSpc>
        <a:spcBef>
          <a:spcPts val="519"/>
        </a:spcBef>
        <a:buFont typeface="Arial" panose="020B0604020202020204" pitchFamily="34" charset="0"/>
        <a:buChar char="•"/>
        <a:defRPr kumimoji="1" sz="1454" kern="1200">
          <a:solidFill>
            <a:schemeClr val="tx1"/>
          </a:solidFill>
          <a:latin typeface="+mn-lt"/>
          <a:ea typeface="+mn-ea"/>
          <a:cs typeface="+mn-cs"/>
        </a:defRPr>
      </a:lvl1pPr>
      <a:lvl2pPr marL="356085" indent="-118695" algn="l" defTabSz="474779" rtl="0" eaLnBrk="1" latinLnBrk="0" hangingPunct="1">
        <a:lnSpc>
          <a:spcPct val="90000"/>
        </a:lnSpc>
        <a:spcBef>
          <a:spcPts val="260"/>
        </a:spcBef>
        <a:buFont typeface="Arial" panose="020B0604020202020204" pitchFamily="34" charset="0"/>
        <a:buChar char="•"/>
        <a:defRPr kumimoji="1" sz="1246" kern="1200">
          <a:solidFill>
            <a:schemeClr val="tx1"/>
          </a:solidFill>
          <a:latin typeface="+mn-lt"/>
          <a:ea typeface="+mn-ea"/>
          <a:cs typeface="+mn-cs"/>
        </a:defRPr>
      </a:lvl2pPr>
      <a:lvl3pPr marL="593474" indent="-118695" algn="l" defTabSz="474779" rtl="0" eaLnBrk="1" latinLnBrk="0" hangingPunct="1">
        <a:lnSpc>
          <a:spcPct val="90000"/>
        </a:lnSpc>
        <a:spcBef>
          <a:spcPts val="260"/>
        </a:spcBef>
        <a:buFont typeface="Arial" panose="020B0604020202020204" pitchFamily="34" charset="0"/>
        <a:buChar char="•"/>
        <a:defRPr kumimoji="1" sz="1038" kern="1200">
          <a:solidFill>
            <a:schemeClr val="tx1"/>
          </a:solidFill>
          <a:latin typeface="+mn-lt"/>
          <a:ea typeface="+mn-ea"/>
          <a:cs typeface="+mn-cs"/>
        </a:defRPr>
      </a:lvl3pPr>
      <a:lvl4pPr marL="830864" indent="-118695" algn="l" defTabSz="474779" rtl="0" eaLnBrk="1" latinLnBrk="0" hangingPunct="1">
        <a:lnSpc>
          <a:spcPct val="90000"/>
        </a:lnSpc>
        <a:spcBef>
          <a:spcPts val="260"/>
        </a:spcBef>
        <a:buFont typeface="Arial" panose="020B0604020202020204" pitchFamily="34" charset="0"/>
        <a:buChar char="•"/>
        <a:defRPr kumimoji="1" sz="935" kern="1200">
          <a:solidFill>
            <a:schemeClr val="tx1"/>
          </a:solidFill>
          <a:latin typeface="+mn-lt"/>
          <a:ea typeface="+mn-ea"/>
          <a:cs typeface="+mn-cs"/>
        </a:defRPr>
      </a:lvl4pPr>
      <a:lvl5pPr marL="1068254" indent="-118695" algn="l" defTabSz="474779" rtl="0" eaLnBrk="1" latinLnBrk="0" hangingPunct="1">
        <a:lnSpc>
          <a:spcPct val="90000"/>
        </a:lnSpc>
        <a:spcBef>
          <a:spcPts val="260"/>
        </a:spcBef>
        <a:buFont typeface="Arial" panose="020B0604020202020204" pitchFamily="34" charset="0"/>
        <a:buChar char="•"/>
        <a:defRPr kumimoji="1" sz="935" kern="1200">
          <a:solidFill>
            <a:schemeClr val="tx1"/>
          </a:solidFill>
          <a:latin typeface="+mn-lt"/>
          <a:ea typeface="+mn-ea"/>
          <a:cs typeface="+mn-cs"/>
        </a:defRPr>
      </a:lvl5pPr>
      <a:lvl6pPr marL="1305643" indent="-118695" algn="l" defTabSz="474779" rtl="0" eaLnBrk="1" latinLnBrk="0" hangingPunct="1">
        <a:lnSpc>
          <a:spcPct val="90000"/>
        </a:lnSpc>
        <a:spcBef>
          <a:spcPts val="260"/>
        </a:spcBef>
        <a:buFont typeface="Arial" panose="020B0604020202020204" pitchFamily="34" charset="0"/>
        <a:buChar char="•"/>
        <a:defRPr kumimoji="1" sz="935" kern="1200">
          <a:solidFill>
            <a:schemeClr val="tx1"/>
          </a:solidFill>
          <a:latin typeface="+mn-lt"/>
          <a:ea typeface="+mn-ea"/>
          <a:cs typeface="+mn-cs"/>
        </a:defRPr>
      </a:lvl6pPr>
      <a:lvl7pPr marL="1543033" indent="-118695" algn="l" defTabSz="474779" rtl="0" eaLnBrk="1" latinLnBrk="0" hangingPunct="1">
        <a:lnSpc>
          <a:spcPct val="90000"/>
        </a:lnSpc>
        <a:spcBef>
          <a:spcPts val="260"/>
        </a:spcBef>
        <a:buFont typeface="Arial" panose="020B0604020202020204" pitchFamily="34" charset="0"/>
        <a:buChar char="•"/>
        <a:defRPr kumimoji="1" sz="935" kern="1200">
          <a:solidFill>
            <a:schemeClr val="tx1"/>
          </a:solidFill>
          <a:latin typeface="+mn-lt"/>
          <a:ea typeface="+mn-ea"/>
          <a:cs typeface="+mn-cs"/>
        </a:defRPr>
      </a:lvl7pPr>
      <a:lvl8pPr marL="1780423" indent="-118695" algn="l" defTabSz="474779" rtl="0" eaLnBrk="1" latinLnBrk="0" hangingPunct="1">
        <a:lnSpc>
          <a:spcPct val="90000"/>
        </a:lnSpc>
        <a:spcBef>
          <a:spcPts val="260"/>
        </a:spcBef>
        <a:buFont typeface="Arial" panose="020B0604020202020204" pitchFamily="34" charset="0"/>
        <a:buChar char="•"/>
        <a:defRPr kumimoji="1" sz="935" kern="1200">
          <a:solidFill>
            <a:schemeClr val="tx1"/>
          </a:solidFill>
          <a:latin typeface="+mn-lt"/>
          <a:ea typeface="+mn-ea"/>
          <a:cs typeface="+mn-cs"/>
        </a:defRPr>
      </a:lvl8pPr>
      <a:lvl9pPr marL="2017812" indent="-118695" algn="l" defTabSz="474779" rtl="0" eaLnBrk="1" latinLnBrk="0" hangingPunct="1">
        <a:lnSpc>
          <a:spcPct val="90000"/>
        </a:lnSpc>
        <a:spcBef>
          <a:spcPts val="260"/>
        </a:spcBef>
        <a:buFont typeface="Arial" panose="020B0604020202020204" pitchFamily="34" charset="0"/>
        <a:buChar char="•"/>
        <a:defRPr kumimoji="1" sz="935" kern="1200">
          <a:solidFill>
            <a:schemeClr val="tx1"/>
          </a:solidFill>
          <a:latin typeface="+mn-lt"/>
          <a:ea typeface="+mn-ea"/>
          <a:cs typeface="+mn-cs"/>
        </a:defRPr>
      </a:lvl9pPr>
    </p:bodyStyle>
    <p:otherStyle>
      <a:defPPr>
        <a:defRPr lang="en-US"/>
      </a:defPPr>
      <a:lvl1pPr marL="0" algn="l" defTabSz="474779" rtl="0" eaLnBrk="1" latinLnBrk="0" hangingPunct="1">
        <a:defRPr kumimoji="1" sz="935" kern="1200">
          <a:solidFill>
            <a:schemeClr val="tx1"/>
          </a:solidFill>
          <a:latin typeface="+mn-lt"/>
          <a:ea typeface="+mn-ea"/>
          <a:cs typeface="+mn-cs"/>
        </a:defRPr>
      </a:lvl1pPr>
      <a:lvl2pPr marL="237390" algn="l" defTabSz="474779" rtl="0" eaLnBrk="1" latinLnBrk="0" hangingPunct="1">
        <a:defRPr kumimoji="1" sz="935" kern="1200">
          <a:solidFill>
            <a:schemeClr val="tx1"/>
          </a:solidFill>
          <a:latin typeface="+mn-lt"/>
          <a:ea typeface="+mn-ea"/>
          <a:cs typeface="+mn-cs"/>
        </a:defRPr>
      </a:lvl2pPr>
      <a:lvl3pPr marL="474779" algn="l" defTabSz="474779" rtl="0" eaLnBrk="1" latinLnBrk="0" hangingPunct="1">
        <a:defRPr kumimoji="1" sz="935" kern="1200">
          <a:solidFill>
            <a:schemeClr val="tx1"/>
          </a:solidFill>
          <a:latin typeface="+mn-lt"/>
          <a:ea typeface="+mn-ea"/>
          <a:cs typeface="+mn-cs"/>
        </a:defRPr>
      </a:lvl3pPr>
      <a:lvl4pPr marL="712169" algn="l" defTabSz="474779" rtl="0" eaLnBrk="1" latinLnBrk="0" hangingPunct="1">
        <a:defRPr kumimoji="1" sz="935" kern="1200">
          <a:solidFill>
            <a:schemeClr val="tx1"/>
          </a:solidFill>
          <a:latin typeface="+mn-lt"/>
          <a:ea typeface="+mn-ea"/>
          <a:cs typeface="+mn-cs"/>
        </a:defRPr>
      </a:lvl4pPr>
      <a:lvl5pPr marL="949559" algn="l" defTabSz="474779" rtl="0" eaLnBrk="1" latinLnBrk="0" hangingPunct="1">
        <a:defRPr kumimoji="1" sz="935" kern="1200">
          <a:solidFill>
            <a:schemeClr val="tx1"/>
          </a:solidFill>
          <a:latin typeface="+mn-lt"/>
          <a:ea typeface="+mn-ea"/>
          <a:cs typeface="+mn-cs"/>
        </a:defRPr>
      </a:lvl5pPr>
      <a:lvl6pPr marL="1186948" algn="l" defTabSz="474779" rtl="0" eaLnBrk="1" latinLnBrk="0" hangingPunct="1">
        <a:defRPr kumimoji="1" sz="935" kern="1200">
          <a:solidFill>
            <a:schemeClr val="tx1"/>
          </a:solidFill>
          <a:latin typeface="+mn-lt"/>
          <a:ea typeface="+mn-ea"/>
          <a:cs typeface="+mn-cs"/>
        </a:defRPr>
      </a:lvl6pPr>
      <a:lvl7pPr marL="1424338" algn="l" defTabSz="474779" rtl="0" eaLnBrk="1" latinLnBrk="0" hangingPunct="1">
        <a:defRPr kumimoji="1" sz="935" kern="1200">
          <a:solidFill>
            <a:schemeClr val="tx1"/>
          </a:solidFill>
          <a:latin typeface="+mn-lt"/>
          <a:ea typeface="+mn-ea"/>
          <a:cs typeface="+mn-cs"/>
        </a:defRPr>
      </a:lvl7pPr>
      <a:lvl8pPr marL="1661728" algn="l" defTabSz="474779" rtl="0" eaLnBrk="1" latinLnBrk="0" hangingPunct="1">
        <a:defRPr kumimoji="1" sz="935" kern="1200">
          <a:solidFill>
            <a:schemeClr val="tx1"/>
          </a:solidFill>
          <a:latin typeface="+mn-lt"/>
          <a:ea typeface="+mn-ea"/>
          <a:cs typeface="+mn-cs"/>
        </a:defRPr>
      </a:lvl8pPr>
      <a:lvl9pPr marL="1899117" algn="l" defTabSz="474779" rtl="0" eaLnBrk="1" latinLnBrk="0" hangingPunct="1">
        <a:defRPr kumimoji="1" sz="93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角丸四角形 21">
            <a:extLst>
              <a:ext uri="{FF2B5EF4-FFF2-40B4-BE49-F238E27FC236}">
                <a16:creationId xmlns:a16="http://schemas.microsoft.com/office/drawing/2014/main" id="{F98FC57D-46E4-62A8-D17E-6EF9FCA08CC4}"/>
              </a:ext>
            </a:extLst>
          </p:cNvPr>
          <p:cNvSpPr/>
          <p:nvPr/>
        </p:nvSpPr>
        <p:spPr>
          <a:xfrm>
            <a:off x="149019" y="570646"/>
            <a:ext cx="9650763" cy="808370"/>
          </a:xfrm>
          <a:prstGeom prst="roundRect">
            <a:avLst>
              <a:gd name="adj" fmla="val 0"/>
            </a:avLst>
          </a:prstGeom>
          <a:ln w="38100">
            <a:solidFill>
              <a:schemeClr val="bg1">
                <a:lumMod val="65000"/>
              </a:schemeClr>
            </a:solidFill>
          </a:ln>
          <a:scene3d>
            <a:camera prst="orthographicFront"/>
            <a:lightRig rig="threePt" dir="t"/>
          </a:scene3d>
          <a:sp3d>
            <a:bevelT/>
          </a:sp3d>
        </p:spPr>
        <p:style>
          <a:lnRef idx="2">
            <a:schemeClr val="dk1"/>
          </a:lnRef>
          <a:fillRef idx="1">
            <a:schemeClr val="lt1"/>
          </a:fillRef>
          <a:effectRef idx="0">
            <a:schemeClr val="dk1"/>
          </a:effectRef>
          <a:fontRef idx="minor">
            <a:schemeClr val="dk1"/>
          </a:fontRef>
        </p:style>
        <p:txBody>
          <a:bodyPr lIns="99692" spcCol="180000" rtlCol="0" anchor="ctr" anchorCtr="0">
            <a:noAutofit/>
          </a:bodyPr>
          <a:lstStyle/>
          <a:p>
            <a:pPr marL="171450" indent="-171450">
              <a:spcAft>
                <a:spcPts val="208"/>
              </a:spcAft>
              <a:buFont typeface="Wingdings" panose="05000000000000000000" pitchFamily="2" charset="2"/>
              <a:buChar char="Ø"/>
            </a:pPr>
            <a:r>
              <a:rPr lang="ja-JP" altLang="en-US" sz="1200" dirty="0">
                <a:solidFill>
                  <a:schemeClr val="tx1"/>
                </a:solidFill>
                <a:latin typeface="游ゴシック" panose="020B0400000000000000" pitchFamily="50" charset="-128"/>
                <a:ea typeface="游ゴシック" panose="020B0400000000000000" pitchFamily="50" charset="-128"/>
              </a:rPr>
              <a:t>三芳町には、県と町により所有している緑のトラスト保全第１４号地があるが、樹木の老木化などが課題となっている。</a:t>
            </a:r>
            <a:endParaRPr lang="en-US" altLang="ja-JP" sz="1200" dirty="0">
              <a:solidFill>
                <a:schemeClr val="tx1"/>
              </a:solidFill>
              <a:latin typeface="游ゴシック" panose="020B0400000000000000" pitchFamily="50" charset="-128"/>
              <a:ea typeface="游ゴシック" panose="020B0400000000000000" pitchFamily="50" charset="-128"/>
            </a:endParaRPr>
          </a:p>
          <a:p>
            <a:pPr marL="171450" indent="-171450">
              <a:spcAft>
                <a:spcPts val="208"/>
              </a:spcAft>
              <a:buFont typeface="Wingdings" panose="05000000000000000000" pitchFamily="2" charset="2"/>
              <a:buChar char="Ø"/>
            </a:pPr>
            <a:r>
              <a:rPr lang="ja-JP" altLang="en-US" sz="1200" dirty="0">
                <a:solidFill>
                  <a:schemeClr val="tx1"/>
                </a:solidFill>
                <a:latin typeface="游ゴシック" panose="020B0400000000000000" pitchFamily="50" charset="-128"/>
                <a:ea typeface="游ゴシック" panose="020B0400000000000000" pitchFamily="50" charset="-128"/>
              </a:rPr>
              <a:t>このため、面的伐採を行い、萌芽更新による平地林再生の取組を実施。</a:t>
            </a:r>
            <a:endParaRPr lang="en-US" altLang="ja-JP" sz="1200" dirty="0">
              <a:solidFill>
                <a:schemeClr val="tx1"/>
              </a:solidFill>
              <a:latin typeface="游ゴシック" panose="020B0400000000000000" pitchFamily="50" charset="-128"/>
            </a:endParaRPr>
          </a:p>
        </p:txBody>
      </p:sp>
      <p:sp>
        <p:nvSpPr>
          <p:cNvPr id="4" name="Text Box 6">
            <a:extLst>
              <a:ext uri="{FF2B5EF4-FFF2-40B4-BE49-F238E27FC236}">
                <a16:creationId xmlns:a16="http://schemas.microsoft.com/office/drawing/2014/main" id="{D3CB06DC-7F43-4113-921C-980F5C68CEA1}"/>
              </a:ext>
            </a:extLst>
          </p:cNvPr>
          <p:cNvSpPr txBox="1">
            <a:spLocks noChangeArrowheads="1"/>
          </p:cNvSpPr>
          <p:nvPr/>
        </p:nvSpPr>
        <p:spPr bwMode="auto">
          <a:xfrm>
            <a:off x="149019" y="1513949"/>
            <a:ext cx="4700549" cy="1735268"/>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lIns="24923" tIns="0" rIns="24923" bIns="17254" anchor="t">
            <a:noAutofit/>
          </a:bodyPr>
          <a:lstStyle>
            <a:lvl1pPr marL="179388" indent="-179388" defTabSz="9128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912813">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912813">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184636" indent="-61545">
              <a:lnSpc>
                <a:spcPts val="1300"/>
              </a:lnSpc>
              <a:spcBef>
                <a:spcPts val="0"/>
              </a:spcBef>
              <a:spcAft>
                <a:spcPts val="415"/>
              </a:spcAft>
              <a:buNone/>
            </a:pPr>
            <a:r>
              <a:rPr lang="ja-JP" altLang="en-US" sz="1400" b="1" kern="2000" dirty="0">
                <a:solidFill>
                  <a:srgbClr val="00B050"/>
                </a:solidFill>
                <a:latin typeface="メイリオ" panose="020B0604030504040204" pitchFamily="50" charset="-128"/>
                <a:ea typeface="メイリオ" panose="020B0604030504040204" pitchFamily="50" charset="-128"/>
              </a:rPr>
              <a:t>□</a:t>
            </a:r>
            <a:r>
              <a:rPr lang="ja-JP" altLang="en-US" sz="1400" kern="2000" dirty="0">
                <a:latin typeface="メイリオ" panose="020B0604030504040204" pitchFamily="50" charset="-128"/>
                <a:ea typeface="メイリオ" panose="020B0604030504040204" pitchFamily="50" charset="-128"/>
              </a:rPr>
              <a:t>　</a:t>
            </a:r>
            <a:r>
              <a:rPr lang="ja-JP" altLang="en-US" sz="1400" b="1" kern="2000" dirty="0">
                <a:latin typeface="メイリオ" panose="020B0604030504040204" pitchFamily="50" charset="-128"/>
                <a:ea typeface="メイリオ" panose="020B0604030504040204" pitchFamily="50" charset="-128"/>
              </a:rPr>
              <a:t>事業内容</a:t>
            </a:r>
            <a:endParaRPr lang="en-US" altLang="ja-JP" sz="1400" b="1" kern="2000" dirty="0">
              <a:latin typeface="メイリオ" panose="020B0604030504040204" pitchFamily="50" charset="-128"/>
              <a:ea typeface="メイリオ" panose="020B0604030504040204" pitchFamily="50" charset="-128"/>
            </a:endParaRPr>
          </a:p>
          <a:p>
            <a:pPr marL="184636" indent="-61545">
              <a:lnSpc>
                <a:spcPts val="1300"/>
              </a:lnSpc>
              <a:spcBef>
                <a:spcPts val="0"/>
              </a:spcBef>
              <a:spcAft>
                <a:spcPts val="415"/>
              </a:spcAft>
              <a:buNone/>
            </a:pPr>
            <a:r>
              <a:rPr lang="ja-JP" altLang="en-US" sz="1100" b="1" kern="2000" dirty="0">
                <a:latin typeface="メイリオ" panose="020B0604030504040204" pitchFamily="50" charset="-128"/>
                <a:ea typeface="メイリオ" panose="020B0604030504040204" pitchFamily="50" charset="-128"/>
              </a:rPr>
              <a:t>　公有林の萌芽更新の実施（平地林再生事業萌芽更新等業務）</a:t>
            </a:r>
            <a:endParaRPr lang="en-US" altLang="ja-JP" sz="1100" b="1" kern="2000" dirty="0">
              <a:latin typeface="メイリオ" panose="020B0604030504040204" pitchFamily="50" charset="-128"/>
              <a:ea typeface="メイリオ" panose="020B0604030504040204" pitchFamily="50" charset="-128"/>
            </a:endParaRPr>
          </a:p>
          <a:p>
            <a:pPr marL="446088" indent="-174625">
              <a:lnSpc>
                <a:spcPts val="1300"/>
              </a:lnSpc>
              <a:spcBef>
                <a:spcPts val="0"/>
              </a:spcBef>
              <a:spcAft>
                <a:spcPts val="415"/>
              </a:spcAft>
            </a:pPr>
            <a:r>
              <a:rPr lang="ja-JP" altLang="en-US" sz="1100" kern="2000" dirty="0">
                <a:latin typeface="游ゴシック" panose="020B0400000000000000" pitchFamily="50" charset="-128"/>
                <a:ea typeface="游ゴシック" panose="020B0400000000000000" pitchFamily="50" charset="-128"/>
              </a:rPr>
              <a:t>緑のトラスト保全第１４号地の町有地部分の一部伐採</a:t>
            </a:r>
            <a:endParaRPr lang="en-US" altLang="ja-JP" sz="1100" kern="2000" dirty="0">
              <a:latin typeface="游ゴシック" panose="020B0400000000000000" pitchFamily="50" charset="-128"/>
              <a:ea typeface="游ゴシック" panose="020B0400000000000000" pitchFamily="50" charset="-128"/>
            </a:endParaRPr>
          </a:p>
          <a:p>
            <a:pPr marL="446088" indent="-174625">
              <a:lnSpc>
                <a:spcPts val="1300"/>
              </a:lnSpc>
              <a:spcBef>
                <a:spcPts val="0"/>
              </a:spcBef>
              <a:spcAft>
                <a:spcPts val="415"/>
              </a:spcAft>
            </a:pPr>
            <a:r>
              <a:rPr lang="ja-JP" altLang="en-US" sz="1100" kern="2000" dirty="0">
                <a:latin typeface="游ゴシック" panose="020B0400000000000000" pitchFamily="50" charset="-128"/>
                <a:ea typeface="游ゴシック" panose="020B0400000000000000" pitchFamily="50" charset="-128"/>
              </a:rPr>
              <a:t>植樹　</a:t>
            </a:r>
            <a:r>
              <a:rPr lang="en-US" altLang="ja-JP" sz="1100" kern="2000" dirty="0">
                <a:latin typeface="游ゴシック" panose="020B0400000000000000" pitchFamily="50" charset="-128"/>
                <a:ea typeface="游ゴシック" panose="020B0400000000000000" pitchFamily="50" charset="-128"/>
              </a:rPr>
              <a:t>40</a:t>
            </a:r>
            <a:r>
              <a:rPr lang="ja-JP" altLang="en-US" sz="1100" kern="2000" dirty="0">
                <a:latin typeface="游ゴシック" panose="020B0400000000000000" pitchFamily="50" charset="-128"/>
                <a:ea typeface="游ゴシック" panose="020B0400000000000000" pitchFamily="50" charset="-128"/>
              </a:rPr>
              <a:t>本</a:t>
            </a:r>
          </a:p>
          <a:p>
            <a:pPr marL="446088" indent="-174625">
              <a:lnSpc>
                <a:spcPts val="1300"/>
              </a:lnSpc>
              <a:spcBef>
                <a:spcPts val="0"/>
              </a:spcBef>
              <a:spcAft>
                <a:spcPts val="415"/>
              </a:spcAft>
            </a:pPr>
            <a:r>
              <a:rPr lang="ja-JP" altLang="en-US" sz="1100" kern="2000" dirty="0">
                <a:latin typeface="游ゴシック" panose="020B0400000000000000" pitchFamily="50" charset="-128"/>
                <a:ea typeface="游ゴシック" panose="020B0400000000000000" pitchFamily="50" charset="-128"/>
              </a:rPr>
              <a:t>実生苗育成場の造成</a:t>
            </a:r>
            <a:endParaRPr lang="en-US" altLang="ja-JP" sz="1100" kern="2000" dirty="0">
              <a:latin typeface="游ゴシック" panose="020B0400000000000000" pitchFamily="50" charset="-128"/>
              <a:ea typeface="游ゴシック" panose="020B0400000000000000" pitchFamily="50" charset="-128"/>
            </a:endParaRPr>
          </a:p>
          <a:p>
            <a:pPr marL="271463" indent="0">
              <a:lnSpc>
                <a:spcPts val="1300"/>
              </a:lnSpc>
              <a:spcBef>
                <a:spcPts val="0"/>
              </a:spcBef>
              <a:spcAft>
                <a:spcPts val="415"/>
              </a:spcAft>
              <a:buNone/>
            </a:pPr>
            <a:endParaRPr lang="en-US" altLang="ja-JP" sz="1100" kern="2000" dirty="0">
              <a:latin typeface="游ゴシック" panose="020B0400000000000000" pitchFamily="50" charset="-128"/>
              <a:ea typeface="游ゴシック" panose="020B0400000000000000" pitchFamily="50" charset="-128"/>
            </a:endParaRPr>
          </a:p>
          <a:p>
            <a:pPr marL="271463" indent="0">
              <a:lnSpc>
                <a:spcPts val="1300"/>
              </a:lnSpc>
              <a:spcBef>
                <a:spcPts val="0"/>
              </a:spcBef>
              <a:spcAft>
                <a:spcPts val="415"/>
              </a:spcAft>
              <a:buNone/>
            </a:pPr>
            <a:r>
              <a:rPr lang="en-US" altLang="ja-JP" sz="1100" kern="2000" dirty="0">
                <a:latin typeface="游ゴシック" panose="020B0400000000000000" pitchFamily="50" charset="-128"/>
                <a:ea typeface="游ゴシック" panose="020B0400000000000000" pitchFamily="50" charset="-128"/>
              </a:rPr>
              <a:t>【</a:t>
            </a:r>
            <a:r>
              <a:rPr lang="ja-JP" altLang="en-US" sz="1100" kern="2000" dirty="0">
                <a:latin typeface="游ゴシック" panose="020B0400000000000000" pitchFamily="50" charset="-128"/>
                <a:ea typeface="游ゴシック" panose="020B0400000000000000" pitchFamily="50" charset="-128"/>
              </a:rPr>
              <a:t>事  業  費</a:t>
            </a:r>
            <a:r>
              <a:rPr lang="en-US" altLang="ja-JP" sz="1100" kern="2000" dirty="0">
                <a:latin typeface="游ゴシック" panose="020B0400000000000000" pitchFamily="50" charset="-128"/>
                <a:ea typeface="游ゴシック" panose="020B0400000000000000" pitchFamily="50" charset="-128"/>
              </a:rPr>
              <a:t>】3,954</a:t>
            </a:r>
            <a:r>
              <a:rPr lang="ja-JP" altLang="en-US" sz="1100" kern="2000" dirty="0">
                <a:latin typeface="游ゴシック" panose="020B0400000000000000" pitchFamily="50" charset="-128"/>
                <a:ea typeface="游ゴシック" panose="020B0400000000000000" pitchFamily="50" charset="-128"/>
              </a:rPr>
              <a:t>千円（うち譲与税</a:t>
            </a:r>
            <a:r>
              <a:rPr lang="en-US" altLang="ja-JP" sz="1100" kern="2000" dirty="0">
                <a:latin typeface="游ゴシック" panose="020B0400000000000000" pitchFamily="50" charset="-128"/>
                <a:ea typeface="游ゴシック" panose="020B0400000000000000" pitchFamily="50" charset="-128"/>
              </a:rPr>
              <a:t>3,900</a:t>
            </a:r>
            <a:r>
              <a:rPr lang="ja-JP" altLang="en-US" sz="1100" kern="2000" dirty="0">
                <a:latin typeface="游ゴシック" panose="020B0400000000000000" pitchFamily="50" charset="-128"/>
                <a:ea typeface="游ゴシック" panose="020B0400000000000000" pitchFamily="50" charset="-128"/>
              </a:rPr>
              <a:t>千円）</a:t>
            </a:r>
            <a:endParaRPr lang="en-US" altLang="ja-JP" sz="1100" kern="2000" dirty="0">
              <a:latin typeface="游ゴシック" panose="020B0400000000000000" pitchFamily="50" charset="-128"/>
              <a:ea typeface="游ゴシック" panose="020B0400000000000000" pitchFamily="50" charset="-128"/>
            </a:endParaRPr>
          </a:p>
          <a:p>
            <a:pPr marL="271463" indent="0">
              <a:lnSpc>
                <a:spcPts val="1300"/>
              </a:lnSpc>
              <a:spcBef>
                <a:spcPts val="0"/>
              </a:spcBef>
              <a:spcAft>
                <a:spcPts val="415"/>
              </a:spcAft>
              <a:buNone/>
            </a:pPr>
            <a:r>
              <a:rPr lang="ja-JP" altLang="en-US" sz="1100" kern="2000" dirty="0">
                <a:latin typeface="游ゴシック" panose="020B0400000000000000" pitchFamily="50" charset="-128"/>
                <a:ea typeface="游ゴシック" panose="020B0400000000000000" pitchFamily="50" charset="-128"/>
              </a:rPr>
              <a:t>　　</a:t>
            </a:r>
            <a:endParaRPr lang="en-US" altLang="ja-JP" sz="1100" kern="2000" dirty="0">
              <a:latin typeface="游ゴシック" panose="020B0400000000000000" pitchFamily="50" charset="-128"/>
              <a:ea typeface="游ゴシック" panose="020B0400000000000000" pitchFamily="50" charset="-128"/>
            </a:endParaRPr>
          </a:p>
          <a:p>
            <a:pPr marL="271463" indent="0">
              <a:lnSpc>
                <a:spcPts val="1300"/>
              </a:lnSpc>
              <a:spcBef>
                <a:spcPts val="0"/>
              </a:spcBef>
              <a:spcAft>
                <a:spcPts val="415"/>
              </a:spcAft>
              <a:buNone/>
            </a:pPr>
            <a:r>
              <a:rPr lang="en-US" altLang="ja-JP" sz="1100" kern="2000" dirty="0">
                <a:latin typeface="游ゴシック" panose="020B0400000000000000" pitchFamily="50" charset="-128"/>
                <a:ea typeface="游ゴシック" panose="020B0400000000000000" pitchFamily="50" charset="-128"/>
              </a:rPr>
              <a:t>【</a:t>
            </a:r>
            <a:r>
              <a:rPr lang="ja-JP" altLang="en-US" sz="1100" kern="2000" spc="20" dirty="0">
                <a:latin typeface="游ゴシック" panose="020B0400000000000000" pitchFamily="50" charset="-128"/>
                <a:ea typeface="游ゴシック" panose="020B0400000000000000" pitchFamily="50" charset="-128"/>
              </a:rPr>
              <a:t>実　　績</a:t>
            </a:r>
            <a:r>
              <a:rPr lang="en-US" altLang="ja-JP" sz="1100" kern="2000" dirty="0">
                <a:latin typeface="游ゴシック" panose="020B0400000000000000" pitchFamily="50" charset="-128"/>
                <a:ea typeface="游ゴシック" panose="020B0400000000000000" pitchFamily="50" charset="-128"/>
              </a:rPr>
              <a:t>】</a:t>
            </a:r>
            <a:r>
              <a:rPr lang="ja-JP" altLang="en-US" sz="1100" kern="2000" dirty="0">
                <a:latin typeface="游ゴシック" panose="020B0400000000000000" pitchFamily="50" charset="-128"/>
                <a:ea typeface="游ゴシック" panose="020B0400000000000000" pitchFamily="50" charset="-128"/>
              </a:rPr>
              <a:t>伐採面積　</a:t>
            </a:r>
            <a:r>
              <a:rPr lang="en-US" altLang="ja-JP" sz="1100" kern="2000" dirty="0">
                <a:latin typeface="游ゴシック" panose="020B0400000000000000" pitchFamily="50" charset="-128"/>
                <a:ea typeface="游ゴシック" panose="020B0400000000000000" pitchFamily="50" charset="-128"/>
              </a:rPr>
              <a:t>1,000</a:t>
            </a:r>
            <a:r>
              <a:rPr lang="ja-JP" altLang="en-US" sz="1100" kern="2000" dirty="0">
                <a:latin typeface="游ゴシック" panose="020B0400000000000000" pitchFamily="50" charset="-128"/>
                <a:ea typeface="游ゴシック" panose="020B0400000000000000" pitchFamily="50" charset="-128"/>
              </a:rPr>
              <a:t>㎡　　伐採本数　</a:t>
            </a:r>
            <a:r>
              <a:rPr lang="en-US" altLang="ja-JP" sz="1100" kern="2000" dirty="0">
                <a:latin typeface="游ゴシック" panose="020B0400000000000000" pitchFamily="50" charset="-128"/>
                <a:ea typeface="游ゴシック" panose="020B0400000000000000" pitchFamily="50" charset="-128"/>
              </a:rPr>
              <a:t>24</a:t>
            </a:r>
            <a:r>
              <a:rPr lang="ja-JP" altLang="en-US" sz="1100" kern="2000" dirty="0">
                <a:latin typeface="游ゴシック" panose="020B0400000000000000" pitchFamily="50" charset="-128"/>
                <a:ea typeface="游ゴシック" panose="020B0400000000000000" pitchFamily="50" charset="-128"/>
              </a:rPr>
              <a:t>本</a:t>
            </a:r>
            <a:endParaRPr lang="en-US" altLang="ja-JP" sz="1100" kern="2000" dirty="0">
              <a:latin typeface="游ゴシック" panose="020B0400000000000000" pitchFamily="50" charset="-128"/>
              <a:ea typeface="游ゴシック" panose="020B0400000000000000" pitchFamily="50" charset="-128"/>
            </a:endParaRPr>
          </a:p>
          <a:p>
            <a:pPr marL="184636" indent="-61545">
              <a:lnSpc>
                <a:spcPts val="1300"/>
              </a:lnSpc>
              <a:spcBef>
                <a:spcPts val="0"/>
              </a:spcBef>
              <a:spcAft>
                <a:spcPts val="415"/>
              </a:spcAft>
              <a:buNone/>
            </a:pPr>
            <a:endParaRPr lang="en-US" altLang="ja-JP" sz="1100" b="1" kern="2000" dirty="0">
              <a:latin typeface="メイリオ" panose="020B0604030504040204" pitchFamily="50" charset="-128"/>
              <a:ea typeface="メイリオ" panose="020B0604030504040204" pitchFamily="50" charset="-128"/>
            </a:endParaRPr>
          </a:p>
          <a:p>
            <a:pPr marL="184636" indent="-61545">
              <a:lnSpc>
                <a:spcPts val="1300"/>
              </a:lnSpc>
              <a:spcBef>
                <a:spcPts val="0"/>
              </a:spcBef>
              <a:spcAft>
                <a:spcPts val="415"/>
              </a:spcAft>
              <a:buNone/>
            </a:pPr>
            <a:endParaRPr lang="en-US" altLang="ja-JP" sz="1100" kern="2000" dirty="0">
              <a:latin typeface="ＭＳ ゴシック" panose="020B0609070205080204" pitchFamily="49" charset="-128"/>
              <a:ea typeface="ＭＳ ゴシック" panose="020B0609070205080204" pitchFamily="49" charset="-128"/>
            </a:endParaRPr>
          </a:p>
        </p:txBody>
      </p:sp>
      <p:sp>
        <p:nvSpPr>
          <p:cNvPr id="34" name="正方形/長方形 33">
            <a:extLst>
              <a:ext uri="{FF2B5EF4-FFF2-40B4-BE49-F238E27FC236}">
                <a16:creationId xmlns:a16="http://schemas.microsoft.com/office/drawing/2014/main" id="{B39E469D-4B82-463D-9681-30D38858E4DC}"/>
              </a:ext>
            </a:extLst>
          </p:cNvPr>
          <p:cNvSpPr/>
          <p:nvPr/>
        </p:nvSpPr>
        <p:spPr>
          <a:xfrm>
            <a:off x="0" y="0"/>
            <a:ext cx="9906000" cy="485625"/>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385" dirty="0">
                <a:solidFill>
                  <a:schemeClr val="bg1"/>
                </a:solidFill>
                <a:latin typeface="ＤＨＰ特太ゴシック体" panose="020B0500000000000000" pitchFamily="50" charset="-128"/>
                <a:ea typeface="ＤＨＰ特太ゴシック体" panose="020B0500000000000000" pitchFamily="50" charset="-128"/>
              </a:rPr>
              <a:t>　　　　　　　　　　　　</a:t>
            </a:r>
            <a:r>
              <a:rPr lang="ja-JP" altLang="en-US" sz="2000" dirty="0">
                <a:solidFill>
                  <a:schemeClr val="bg1"/>
                </a:solidFill>
                <a:latin typeface="HGS創英角ｺﾞｼｯｸUB" panose="020B0900000000000000" pitchFamily="50" charset="-128"/>
                <a:ea typeface="HGS創英角ｺﾞｼｯｸUB" panose="020B0900000000000000" pitchFamily="50" charset="-128"/>
              </a:rPr>
              <a:t>埼玉県　三芳町</a:t>
            </a:r>
            <a:r>
              <a:rPr lang="ja-JP" altLang="en-US" sz="1800" dirty="0">
                <a:solidFill>
                  <a:schemeClr val="bg1"/>
                </a:solidFill>
                <a:latin typeface="HGS創英角ｺﾞｼｯｸUB" panose="020B0900000000000000" pitchFamily="50" charset="-128"/>
                <a:ea typeface="HGS創英角ｺﾞｼｯｸUB" panose="020B0900000000000000" pitchFamily="50" charset="-128"/>
              </a:rPr>
              <a:t>（平地林再生事業）</a:t>
            </a:r>
            <a:endParaRPr lang="ja-JP" altLang="en-US" sz="16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33" name="テキスト ボックス 32">
            <a:extLst>
              <a:ext uri="{FF2B5EF4-FFF2-40B4-BE49-F238E27FC236}">
                <a16:creationId xmlns:a16="http://schemas.microsoft.com/office/drawing/2014/main" id="{032B0ACA-DE67-4631-B26C-769DD8FD013B}"/>
              </a:ext>
            </a:extLst>
          </p:cNvPr>
          <p:cNvSpPr txBox="1"/>
          <p:nvPr/>
        </p:nvSpPr>
        <p:spPr>
          <a:xfrm>
            <a:off x="138022" y="124569"/>
            <a:ext cx="880732" cy="276999"/>
          </a:xfrm>
          <a:prstGeom prst="rect">
            <a:avLst/>
          </a:prstGeom>
          <a:ln>
            <a:solidFill>
              <a:srgbClr val="00800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kumimoji="1" lang="ja-JP" altLang="en-US" sz="1200" dirty="0">
                <a:solidFill>
                  <a:srgbClr val="008000"/>
                </a:solidFill>
              </a:rPr>
              <a:t>森林整備</a:t>
            </a:r>
            <a:endParaRPr kumimoji="1" lang="en-US" altLang="ja-JP" sz="1200" dirty="0">
              <a:solidFill>
                <a:srgbClr val="008000"/>
              </a:solidFill>
            </a:endParaRPr>
          </a:p>
        </p:txBody>
      </p:sp>
      <p:sp>
        <p:nvSpPr>
          <p:cNvPr id="5" name="テキスト ボックス 4">
            <a:extLst>
              <a:ext uri="{FF2B5EF4-FFF2-40B4-BE49-F238E27FC236}">
                <a16:creationId xmlns:a16="http://schemas.microsoft.com/office/drawing/2014/main" id="{A6A4D5B8-D067-4EAC-BC8F-F17C777680B5}"/>
              </a:ext>
            </a:extLst>
          </p:cNvPr>
          <p:cNvSpPr txBox="1"/>
          <p:nvPr/>
        </p:nvSpPr>
        <p:spPr>
          <a:xfrm>
            <a:off x="216149" y="6558608"/>
            <a:ext cx="1655959" cy="261610"/>
          </a:xfrm>
          <a:prstGeom prst="rect">
            <a:avLst/>
          </a:prstGeom>
          <a:noFill/>
        </p:spPr>
        <p:txBody>
          <a:bodyPr wrap="square" rtlCol="0">
            <a:spAutoFit/>
          </a:bodyPr>
          <a:lstStyle/>
          <a:p>
            <a:pPr algn="ctr"/>
            <a:r>
              <a:rPr kumimoji="1" lang="ja-JP" altLang="en-US" sz="1100" dirty="0"/>
              <a:t>（施工前）</a:t>
            </a:r>
          </a:p>
        </p:txBody>
      </p:sp>
      <p:sp>
        <p:nvSpPr>
          <p:cNvPr id="42" name="Text Box 6">
            <a:extLst>
              <a:ext uri="{FF2B5EF4-FFF2-40B4-BE49-F238E27FC236}">
                <a16:creationId xmlns:a16="http://schemas.microsoft.com/office/drawing/2014/main" id="{88C9044E-B313-4281-A81F-02D65A9DD3AF}"/>
              </a:ext>
            </a:extLst>
          </p:cNvPr>
          <p:cNvSpPr txBox="1">
            <a:spLocks noChangeArrowheads="1"/>
          </p:cNvSpPr>
          <p:nvPr/>
        </p:nvSpPr>
        <p:spPr bwMode="auto">
          <a:xfrm>
            <a:off x="383865" y="3965884"/>
            <a:ext cx="4700549" cy="808369"/>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lIns="24923" tIns="0" rIns="24923" bIns="17254" anchor="t">
            <a:noAutofit/>
          </a:bodyPr>
          <a:lstStyle>
            <a:lvl1pPr marL="179388" indent="-179388" defTabSz="9128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912813">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912813">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71463" indent="0">
              <a:lnSpc>
                <a:spcPts val="1300"/>
              </a:lnSpc>
              <a:spcBef>
                <a:spcPts val="0"/>
              </a:spcBef>
              <a:spcAft>
                <a:spcPts val="415"/>
              </a:spcAft>
              <a:buNone/>
            </a:pPr>
            <a:r>
              <a:rPr lang="ja-JP" altLang="en-US" sz="1100" kern="2000" dirty="0">
                <a:latin typeface="游ゴシック" panose="020B0400000000000000" pitchFamily="50" charset="-128"/>
                <a:ea typeface="游ゴシック" panose="020B0400000000000000" pitchFamily="50" charset="-128"/>
              </a:rPr>
              <a:t>・荒れ果てていた平地林が、ボランティアの方々の力により管理が行き届くようになり、緑のトラスト保全地にまでなっているところであるが、樹木の老木化等により、ここ数年でナラ枯れの被害木も顕著にみられるようになったことから、一団の面的伐採による平地林の若返りを図ることとなった。</a:t>
            </a:r>
            <a:endParaRPr lang="en-US" altLang="ja-JP" sz="1100" kern="2000" dirty="0">
              <a:latin typeface="游ゴシック" panose="020B0400000000000000" pitchFamily="50" charset="-128"/>
              <a:ea typeface="游ゴシック" panose="020B0400000000000000" pitchFamily="50" charset="-128"/>
            </a:endParaRPr>
          </a:p>
          <a:p>
            <a:pPr marL="271463" indent="0">
              <a:lnSpc>
                <a:spcPts val="1300"/>
              </a:lnSpc>
              <a:spcBef>
                <a:spcPts val="0"/>
              </a:spcBef>
              <a:spcAft>
                <a:spcPts val="415"/>
              </a:spcAft>
              <a:buNone/>
            </a:pPr>
            <a:r>
              <a:rPr lang="ja-JP" altLang="en-US" sz="1100" kern="2000" dirty="0">
                <a:latin typeface="游ゴシック" panose="020B0400000000000000" pitchFamily="50" charset="-128"/>
                <a:ea typeface="游ゴシック" panose="020B0400000000000000" pitchFamily="50" charset="-128"/>
              </a:rPr>
              <a:t>　</a:t>
            </a:r>
          </a:p>
          <a:p>
            <a:pPr marL="271463" indent="0">
              <a:lnSpc>
                <a:spcPts val="1300"/>
              </a:lnSpc>
              <a:spcBef>
                <a:spcPts val="0"/>
              </a:spcBef>
              <a:spcAft>
                <a:spcPts val="415"/>
              </a:spcAft>
              <a:buNone/>
            </a:pPr>
            <a:endParaRPr lang="en-US" altLang="ja-JP" sz="1100" kern="2000" dirty="0">
              <a:latin typeface="游ゴシック" panose="020B0400000000000000" pitchFamily="50" charset="-128"/>
              <a:ea typeface="游ゴシック" panose="020B0400000000000000" pitchFamily="50" charset="-128"/>
            </a:endParaRPr>
          </a:p>
          <a:p>
            <a:pPr marL="271463" indent="0">
              <a:lnSpc>
                <a:spcPts val="1300"/>
              </a:lnSpc>
              <a:spcBef>
                <a:spcPts val="0"/>
              </a:spcBef>
              <a:spcAft>
                <a:spcPts val="415"/>
              </a:spcAft>
              <a:buNone/>
            </a:pPr>
            <a:endParaRPr lang="en-US" altLang="ja-JP" sz="1100" kern="2000" dirty="0">
              <a:latin typeface="游ゴシック" panose="020B0400000000000000" pitchFamily="50" charset="-128"/>
              <a:ea typeface="游ゴシック" panose="020B0400000000000000" pitchFamily="50" charset="-128"/>
            </a:endParaRPr>
          </a:p>
        </p:txBody>
      </p:sp>
      <p:sp>
        <p:nvSpPr>
          <p:cNvPr id="49" name="Text Box 6">
            <a:extLst>
              <a:ext uri="{FF2B5EF4-FFF2-40B4-BE49-F238E27FC236}">
                <a16:creationId xmlns:a16="http://schemas.microsoft.com/office/drawing/2014/main" id="{2A4FCFE1-A636-46A0-8565-3137272AE0FF}"/>
              </a:ext>
            </a:extLst>
          </p:cNvPr>
          <p:cNvSpPr txBox="1">
            <a:spLocks noChangeArrowheads="1"/>
          </p:cNvSpPr>
          <p:nvPr/>
        </p:nvSpPr>
        <p:spPr bwMode="auto">
          <a:xfrm>
            <a:off x="149019" y="3771413"/>
            <a:ext cx="2660365" cy="233574"/>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lIns="24923" tIns="0" rIns="24923" bIns="17254" anchor="t">
            <a:noAutofit/>
          </a:bodyPr>
          <a:lstStyle>
            <a:lvl1pPr marL="179388" indent="-179388" defTabSz="9128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912813">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912813">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184636" indent="-61545">
              <a:lnSpc>
                <a:spcPts val="1300"/>
              </a:lnSpc>
              <a:spcBef>
                <a:spcPts val="0"/>
              </a:spcBef>
              <a:spcAft>
                <a:spcPts val="415"/>
              </a:spcAft>
              <a:buNone/>
            </a:pPr>
            <a:r>
              <a:rPr lang="ja-JP" altLang="en-US" sz="1400" b="1" kern="2000" dirty="0">
                <a:solidFill>
                  <a:srgbClr val="00B050"/>
                </a:solidFill>
                <a:latin typeface="メイリオ" panose="020B0604030504040204" pitchFamily="50" charset="-128"/>
                <a:ea typeface="メイリオ" panose="020B0604030504040204" pitchFamily="50" charset="-128"/>
              </a:rPr>
              <a:t>□</a:t>
            </a:r>
            <a:r>
              <a:rPr lang="ja-JP" altLang="en-US" sz="1400" kern="2000" dirty="0">
                <a:latin typeface="メイリオ" panose="020B0604030504040204" pitchFamily="50" charset="-128"/>
                <a:ea typeface="メイリオ" panose="020B0604030504040204" pitchFamily="50" charset="-128"/>
              </a:rPr>
              <a:t>　</a:t>
            </a:r>
            <a:r>
              <a:rPr lang="ja-JP" altLang="en-US" sz="1400" b="1" kern="2000" dirty="0">
                <a:latin typeface="メイリオ" panose="020B0604030504040204" pitchFamily="50" charset="-128"/>
                <a:ea typeface="メイリオ" panose="020B0604030504040204" pitchFamily="50" charset="-128"/>
              </a:rPr>
              <a:t>取組の背景</a:t>
            </a:r>
            <a:endParaRPr lang="en-US" altLang="ja-JP" sz="1400" kern="2000" dirty="0">
              <a:latin typeface="游ゴシック" panose="020B0400000000000000" pitchFamily="50" charset="-128"/>
              <a:ea typeface="游ゴシック" panose="020B0400000000000000" pitchFamily="50" charset="-128"/>
            </a:endParaRPr>
          </a:p>
        </p:txBody>
      </p:sp>
      <p:sp>
        <p:nvSpPr>
          <p:cNvPr id="19" name="テキスト ボックス 18">
            <a:extLst>
              <a:ext uri="{FF2B5EF4-FFF2-40B4-BE49-F238E27FC236}">
                <a16:creationId xmlns:a16="http://schemas.microsoft.com/office/drawing/2014/main" id="{C17F61E7-83B1-482D-9DDD-FEB4DE60170B}"/>
              </a:ext>
            </a:extLst>
          </p:cNvPr>
          <p:cNvSpPr txBox="1"/>
          <p:nvPr/>
        </p:nvSpPr>
        <p:spPr>
          <a:xfrm>
            <a:off x="1718874" y="6558608"/>
            <a:ext cx="1655959" cy="261610"/>
          </a:xfrm>
          <a:prstGeom prst="rect">
            <a:avLst/>
          </a:prstGeom>
          <a:noFill/>
        </p:spPr>
        <p:txBody>
          <a:bodyPr wrap="square" rtlCol="0">
            <a:spAutoFit/>
          </a:bodyPr>
          <a:lstStyle/>
          <a:p>
            <a:pPr algn="ctr"/>
            <a:r>
              <a:rPr kumimoji="1" lang="ja-JP" altLang="en-US" sz="1100" dirty="0"/>
              <a:t>（施工後）</a:t>
            </a:r>
          </a:p>
        </p:txBody>
      </p:sp>
      <p:sp>
        <p:nvSpPr>
          <p:cNvPr id="30" name="Text Box 6">
            <a:extLst>
              <a:ext uri="{FF2B5EF4-FFF2-40B4-BE49-F238E27FC236}">
                <a16:creationId xmlns:a16="http://schemas.microsoft.com/office/drawing/2014/main" id="{8F60C6C0-BBD9-4908-8DD7-CECB9B7F5D83}"/>
              </a:ext>
            </a:extLst>
          </p:cNvPr>
          <p:cNvSpPr txBox="1">
            <a:spLocks noChangeArrowheads="1"/>
          </p:cNvSpPr>
          <p:nvPr/>
        </p:nvSpPr>
        <p:spPr bwMode="auto">
          <a:xfrm>
            <a:off x="5049049" y="5423579"/>
            <a:ext cx="1749814" cy="177865"/>
          </a:xfrm>
          <a:prstGeom prst="rect">
            <a:avLst/>
          </a:prstGeom>
          <a:noFill/>
          <a:ln w="12700">
            <a:noFill/>
            <a:miter lim="800000"/>
          </a:ln>
          <a:extLst>
            <a:ext uri="{909E8E84-426E-40DD-AFC4-6F175D3DCCD1}">
              <a14:hiddenFill xmlns:a14="http://schemas.microsoft.com/office/drawing/2010/main">
                <a:solidFill>
                  <a:srgbClr val="FFFFFF"/>
                </a:solidFill>
              </a14:hiddenFill>
            </a:ext>
          </a:extLst>
        </p:spPr>
        <p:txBody>
          <a:bodyPr lIns="24923" tIns="0" rIns="24923" bIns="17254" anchor="t">
            <a:noAutofit/>
          </a:bodyPr>
          <a:lstStyle>
            <a:defPPr>
              <a:defRPr lang="en-US"/>
            </a:defPPr>
            <a:lvl1pPr marL="179388" indent="-179388" algn="l" defTabSz="912813" rtl="0" eaLnBrk="1" latinLnBrk="0" hangingPunct="1">
              <a:spcBef>
                <a:spcPct val="20000"/>
              </a:spcBef>
              <a:buFont typeface="Arial" panose="020B0604020202020204" pitchFamily="34" charset="0"/>
              <a:buChar char="•"/>
              <a:defRPr kumimoji="1" sz="3200" kern="1200">
                <a:solidFill>
                  <a:schemeClr val="tx1"/>
                </a:solidFill>
                <a:latin typeface="Calibri" panose="020F0502020204030204" pitchFamily="34" charset="0"/>
                <a:ea typeface="ＭＳ Ｐゴシック" panose="020B0600070205080204" pitchFamily="50" charset="-128"/>
                <a:cs typeface="+mn-cs"/>
              </a:defRPr>
            </a:lvl1pPr>
            <a:lvl2pPr marL="742950" indent="-285750" algn="l" defTabSz="912813" rtl="0" eaLnBrk="1" latinLnBrk="0" hangingPunct="1">
              <a:spcBef>
                <a:spcPct val="20000"/>
              </a:spcBef>
              <a:buFont typeface="Arial" panose="020B0604020202020204" pitchFamily="34" charset="0"/>
              <a:buChar char="–"/>
              <a:defRPr kumimoji="1" sz="2800" kern="1200">
                <a:solidFill>
                  <a:schemeClr val="tx1"/>
                </a:solidFill>
                <a:latin typeface="Calibri" panose="020F0502020204030204" pitchFamily="34" charset="0"/>
                <a:ea typeface="ＭＳ Ｐゴシック" panose="020B0600070205080204" pitchFamily="50" charset="-128"/>
                <a:cs typeface="+mn-cs"/>
              </a:defRPr>
            </a:lvl2pPr>
            <a:lvl3pPr marL="1143000" indent="-228600" algn="l" defTabSz="912813" rtl="0" eaLnBrk="1" latinLnBrk="0" hangingPunct="1">
              <a:spcBef>
                <a:spcPct val="20000"/>
              </a:spcBef>
              <a:buFont typeface="Arial" panose="020B0604020202020204" pitchFamily="34" charset="0"/>
              <a:buChar char="•"/>
              <a:defRPr kumimoji="1" sz="2400" kern="1200">
                <a:solidFill>
                  <a:schemeClr val="tx1"/>
                </a:solidFill>
                <a:latin typeface="Calibri" panose="020F0502020204030204" pitchFamily="34" charset="0"/>
                <a:ea typeface="ＭＳ Ｐゴシック" panose="020B0600070205080204" pitchFamily="50" charset="-128"/>
                <a:cs typeface="+mn-cs"/>
              </a:defRPr>
            </a:lvl3pPr>
            <a:lvl4pPr marL="1600200" indent="-228600" algn="l" defTabSz="912813" rtl="0" eaLnBrk="1" latinLnBrk="0" hangingPunct="1">
              <a:spcBef>
                <a:spcPct val="20000"/>
              </a:spcBef>
              <a:buFont typeface="Arial" panose="020B0604020202020204" pitchFamily="34" charset="0"/>
              <a:buChar char="–"/>
              <a:defRPr kumimoji="1" sz="2000" kern="1200">
                <a:solidFill>
                  <a:schemeClr val="tx1"/>
                </a:solidFill>
                <a:latin typeface="Calibri" panose="020F0502020204030204" pitchFamily="34" charset="0"/>
                <a:ea typeface="ＭＳ Ｐゴシック" panose="020B0600070205080204" pitchFamily="50" charset="-128"/>
                <a:cs typeface="+mn-cs"/>
              </a:defRPr>
            </a:lvl4pPr>
            <a:lvl5pPr marL="2057400" indent="-228600" algn="l" defTabSz="912813" rtl="0" eaLnBrk="1" latinLnBrk="0" hangingPunct="1">
              <a:spcBef>
                <a:spcPct val="20000"/>
              </a:spcBef>
              <a:buFont typeface="Arial" panose="020B0604020202020204" pitchFamily="34" charset="0"/>
              <a:buChar char="»"/>
              <a:defRPr kumimoji="1" sz="2000" kern="1200">
                <a:solidFill>
                  <a:schemeClr val="tx1"/>
                </a:solidFill>
                <a:latin typeface="Calibri" panose="020F0502020204030204" pitchFamily="34" charset="0"/>
                <a:ea typeface="ＭＳ Ｐゴシック" panose="020B0600070205080204" pitchFamily="50" charset="-128"/>
                <a:cs typeface="+mn-cs"/>
              </a:defRPr>
            </a:lvl5pPr>
            <a:lvl6pPr marL="2514600" indent="-228600" algn="l" defTabSz="912813" rtl="0" eaLnBrk="0" fontAlgn="base" latinLnBrk="0" hangingPunct="0">
              <a:spcBef>
                <a:spcPct val="20000"/>
              </a:spcBef>
              <a:spcAft>
                <a:spcPct val="0"/>
              </a:spcAft>
              <a:buFont typeface="Arial" panose="020B0604020202020204" pitchFamily="34" charset="0"/>
              <a:buChar char="»"/>
              <a:defRPr kumimoji="1" sz="2000" kern="1200">
                <a:solidFill>
                  <a:schemeClr val="tx1"/>
                </a:solidFill>
                <a:latin typeface="Calibri" panose="020F0502020204030204" pitchFamily="34" charset="0"/>
                <a:ea typeface="ＭＳ Ｐゴシック" panose="020B0600070205080204" pitchFamily="50" charset="-128"/>
                <a:cs typeface="+mn-cs"/>
              </a:defRPr>
            </a:lvl6pPr>
            <a:lvl7pPr marL="2971800" indent="-228600" algn="l" defTabSz="912813" rtl="0" eaLnBrk="0" fontAlgn="base" latinLnBrk="0" hangingPunct="0">
              <a:spcBef>
                <a:spcPct val="20000"/>
              </a:spcBef>
              <a:spcAft>
                <a:spcPct val="0"/>
              </a:spcAft>
              <a:buFont typeface="Arial" panose="020B0604020202020204" pitchFamily="34" charset="0"/>
              <a:buChar char="»"/>
              <a:defRPr kumimoji="1" sz="2000" kern="1200">
                <a:solidFill>
                  <a:schemeClr val="tx1"/>
                </a:solidFill>
                <a:latin typeface="Calibri" panose="020F0502020204030204" pitchFamily="34" charset="0"/>
                <a:ea typeface="ＭＳ Ｐゴシック" panose="020B0600070205080204" pitchFamily="50" charset="-128"/>
                <a:cs typeface="+mn-cs"/>
              </a:defRPr>
            </a:lvl7pPr>
            <a:lvl8pPr marL="3429000" indent="-228600" algn="l" defTabSz="912813" rtl="0" eaLnBrk="0" fontAlgn="base" latinLnBrk="0" hangingPunct="0">
              <a:spcBef>
                <a:spcPct val="20000"/>
              </a:spcBef>
              <a:spcAft>
                <a:spcPct val="0"/>
              </a:spcAft>
              <a:buFont typeface="Arial" panose="020B0604020202020204" pitchFamily="34" charset="0"/>
              <a:buChar char="»"/>
              <a:defRPr kumimoji="1" sz="2000" kern="1200">
                <a:solidFill>
                  <a:schemeClr val="tx1"/>
                </a:solidFill>
                <a:latin typeface="Calibri" panose="020F0502020204030204" pitchFamily="34" charset="0"/>
                <a:ea typeface="ＭＳ Ｐゴシック" panose="020B0600070205080204" pitchFamily="50" charset="-128"/>
                <a:cs typeface="+mn-cs"/>
              </a:defRPr>
            </a:lvl8pPr>
            <a:lvl9pPr marL="38862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184636" indent="-61545" algn="l" defTabSz="912813">
              <a:lnSpc>
                <a:spcPts val="1300"/>
              </a:lnSpc>
              <a:spcBef>
                <a:spcPct val="0"/>
              </a:spcBef>
              <a:spcAft>
                <a:spcPts val="415"/>
              </a:spcAft>
              <a:buNone/>
              <a:defRPr kumimoji="1" sz="3200" b="0" i="0" normalizeH="0" noProof="0">
                <a:solidFill>
                  <a:srgbClr val="000000"/>
                </a:solidFill>
                <a:uLnTx/>
                <a:uFillTx/>
                <a:latin typeface="Calibri" panose="020F0502020204030204" pitchFamily="34" charset="0"/>
                <a:ea typeface="ＭＳ Ｐゴシック" panose="020B0600070205080204" pitchFamily="50" charset="-128"/>
                <a:cs typeface="+mn-cs"/>
              </a:defRPr>
            </a:pPr>
            <a:r>
              <a:rPr kumimoji="1" lang="ja-JP" altLang="en-US" sz="1100" b="0" i="0" kern="2000" normalizeH="0" noProof="0" dirty="0">
                <a:uLnTx/>
                <a:uFillTx/>
                <a:latin typeface="メイリオ" panose="020B0604030504040204" pitchFamily="50" charset="-128"/>
                <a:ea typeface="メイリオ" panose="020B0604030504040204" pitchFamily="50" charset="-128"/>
              </a:rPr>
              <a:t>  ◇</a:t>
            </a:r>
            <a:r>
              <a:rPr kumimoji="1" lang="ja-JP" altLang="en-US" sz="1100" b="0" i="0" kern="2000" normalizeH="0" noProof="0" dirty="0">
                <a:solidFill>
                  <a:srgbClr val="00B050"/>
                </a:solidFill>
                <a:uLnTx/>
                <a:uFillTx/>
                <a:latin typeface="メイリオ" panose="020B0604030504040204" pitchFamily="50" charset="-128"/>
                <a:ea typeface="メイリオ" panose="020B0604030504040204" pitchFamily="50" charset="-128"/>
              </a:rPr>
              <a:t>　</a:t>
            </a:r>
            <a:r>
              <a:rPr kumimoji="1" lang="ja-JP" altLang="en-US" sz="1100" b="1" i="0" kern="2000" normalizeH="0" noProof="0" dirty="0">
                <a:solidFill>
                  <a:srgbClr val="000000"/>
                </a:solidFill>
                <a:uLnTx/>
                <a:uFillTx/>
                <a:latin typeface="メイリオ" panose="020B0604030504040204" pitchFamily="50" charset="-128"/>
                <a:ea typeface="メイリオ" panose="020B0604030504040204" pitchFamily="50" charset="-128"/>
              </a:rPr>
              <a:t>基礎データ</a:t>
            </a:r>
            <a:endParaRPr lang="en-US" altLang="ja-JP" sz="1100" kern="2000" dirty="0">
              <a:latin typeface="ＭＳ ゴシック" panose="020B0609070205080204" pitchFamily="49" charset="-128"/>
              <a:ea typeface="ＭＳ ゴシック" panose="020B0609070205080204" pitchFamily="49" charset="-128"/>
            </a:endParaRPr>
          </a:p>
        </p:txBody>
      </p:sp>
      <p:sp>
        <p:nvSpPr>
          <p:cNvPr id="36" name="Text Box 6">
            <a:extLst>
              <a:ext uri="{FF2B5EF4-FFF2-40B4-BE49-F238E27FC236}">
                <a16:creationId xmlns:a16="http://schemas.microsoft.com/office/drawing/2014/main" id="{5E1473A1-D5B4-4BF1-ABC8-989EFFED3C96}"/>
              </a:ext>
            </a:extLst>
          </p:cNvPr>
          <p:cNvSpPr txBox="1">
            <a:spLocks noChangeArrowheads="1"/>
          </p:cNvSpPr>
          <p:nvPr/>
        </p:nvSpPr>
        <p:spPr bwMode="auto">
          <a:xfrm>
            <a:off x="5246321" y="6529738"/>
            <a:ext cx="3734996" cy="145663"/>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none" lIns="24923" tIns="0" rIns="24923" bIns="17254" anchor="t">
            <a:spAutoFit/>
          </a:bodyPr>
          <a:lstStyle>
            <a:lvl1pPr marL="179388" indent="-179388" defTabSz="9128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912813">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912813">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184636" indent="-61545">
              <a:lnSpc>
                <a:spcPts val="1000"/>
              </a:lnSpc>
              <a:spcBef>
                <a:spcPts val="0"/>
              </a:spcBef>
              <a:spcAft>
                <a:spcPts val="415"/>
              </a:spcAft>
              <a:buNone/>
            </a:pPr>
            <a:r>
              <a:rPr lang="en-US" altLang="ja-JP" sz="930" dirty="0">
                <a:latin typeface="+mn-ea"/>
                <a:ea typeface="+mn-ea"/>
              </a:rPr>
              <a:t>※</a:t>
            </a:r>
            <a:r>
              <a:rPr lang="ja-JP" altLang="en-US" sz="930" dirty="0">
                <a:latin typeface="+mn-ea"/>
                <a:ea typeface="+mn-ea"/>
              </a:rPr>
              <a:t>１：「</a:t>
            </a:r>
            <a:r>
              <a:rPr lang="en-US" altLang="ja-JP" sz="930" dirty="0">
                <a:latin typeface="+mn-ea"/>
                <a:ea typeface="+mn-ea"/>
              </a:rPr>
              <a:t>2020</a:t>
            </a:r>
            <a:r>
              <a:rPr lang="ja-JP" altLang="en-US" sz="930" dirty="0">
                <a:latin typeface="+mn-ea"/>
                <a:ea typeface="+mn-ea"/>
              </a:rPr>
              <a:t>農林業センサス」より、</a:t>
            </a:r>
            <a:r>
              <a:rPr lang="en-US" altLang="ja-JP" sz="930" dirty="0">
                <a:latin typeface="+mn-ea"/>
                <a:ea typeface="+mn-ea"/>
              </a:rPr>
              <a:t>※</a:t>
            </a:r>
            <a:r>
              <a:rPr lang="ja-JP" altLang="en-US" sz="930" dirty="0">
                <a:latin typeface="+mn-ea"/>
                <a:ea typeface="+mn-ea"/>
              </a:rPr>
              <a:t>２：「</a:t>
            </a:r>
            <a:r>
              <a:rPr lang="en-US" altLang="ja-JP" sz="930" dirty="0">
                <a:latin typeface="+mn-ea"/>
                <a:ea typeface="+mn-ea"/>
              </a:rPr>
              <a:t>R2</a:t>
            </a:r>
            <a:r>
              <a:rPr lang="ja-JP" altLang="en-US" sz="930" dirty="0">
                <a:latin typeface="+mn-ea"/>
                <a:ea typeface="+mn-ea"/>
              </a:rPr>
              <a:t>国勢調査」 より</a:t>
            </a:r>
            <a:endParaRPr lang="en-US" altLang="ja-JP" sz="1100" kern="2000" dirty="0">
              <a:latin typeface="ＭＳ ゴシック" panose="020B0609070205080204" pitchFamily="49" charset="-128"/>
              <a:ea typeface="ＭＳ ゴシック" panose="020B0609070205080204" pitchFamily="49" charset="-128"/>
            </a:endParaRPr>
          </a:p>
        </p:txBody>
      </p:sp>
      <p:graphicFrame>
        <p:nvGraphicFramePr>
          <p:cNvPr id="9" name="表 4">
            <a:extLst>
              <a:ext uri="{FF2B5EF4-FFF2-40B4-BE49-F238E27FC236}">
                <a16:creationId xmlns:a16="http://schemas.microsoft.com/office/drawing/2014/main" id="{0A2E04DE-F125-262A-C5F4-3732DE89C2D1}"/>
              </a:ext>
            </a:extLst>
          </p:cNvPr>
          <p:cNvGraphicFramePr>
            <a:graphicFrameLocks noGrp="1"/>
          </p:cNvGraphicFramePr>
          <p:nvPr>
            <p:extLst>
              <p:ext uri="{D42A27DB-BD31-4B8C-83A1-F6EECF244321}">
                <p14:modId xmlns:p14="http://schemas.microsoft.com/office/powerpoint/2010/main" val="3097872386"/>
              </p:ext>
            </p:extLst>
          </p:nvPr>
        </p:nvGraphicFramePr>
        <p:xfrm>
          <a:off x="5339665" y="5724498"/>
          <a:ext cx="4538438" cy="657918"/>
        </p:xfrm>
        <a:graphic>
          <a:graphicData uri="http://schemas.openxmlformats.org/drawingml/2006/table">
            <a:tbl>
              <a:tblPr firstRow="1" bandRow="1">
                <a:tableStyleId>{5C22544A-7EE6-4342-B048-85BDC9FD1C3A}</a:tableStyleId>
              </a:tblPr>
              <a:tblGrid>
                <a:gridCol w="1431723">
                  <a:extLst>
                    <a:ext uri="{9D8B030D-6E8A-4147-A177-3AD203B41FA5}">
                      <a16:colId xmlns:a16="http://schemas.microsoft.com/office/drawing/2014/main" val="1365277361"/>
                    </a:ext>
                  </a:extLst>
                </a:gridCol>
                <a:gridCol w="402177">
                  <a:extLst>
                    <a:ext uri="{9D8B030D-6E8A-4147-A177-3AD203B41FA5}">
                      <a16:colId xmlns:a16="http://schemas.microsoft.com/office/drawing/2014/main" val="2042504770"/>
                    </a:ext>
                  </a:extLst>
                </a:gridCol>
                <a:gridCol w="974975">
                  <a:extLst>
                    <a:ext uri="{9D8B030D-6E8A-4147-A177-3AD203B41FA5}">
                      <a16:colId xmlns:a16="http://schemas.microsoft.com/office/drawing/2014/main" val="301691098"/>
                    </a:ext>
                  </a:extLst>
                </a:gridCol>
                <a:gridCol w="1729563">
                  <a:extLst>
                    <a:ext uri="{9D8B030D-6E8A-4147-A177-3AD203B41FA5}">
                      <a16:colId xmlns:a16="http://schemas.microsoft.com/office/drawing/2014/main" val="4105915038"/>
                    </a:ext>
                  </a:extLst>
                </a:gridCol>
              </a:tblGrid>
              <a:tr h="352305">
                <a:tc gridSpan="2">
                  <a:txBody>
                    <a:bodyPr/>
                    <a:lstStyle/>
                    <a:p>
                      <a:pPr algn="l"/>
                      <a:r>
                        <a:rPr kumimoji="1" lang="ja-JP" altLang="en-US" sz="800" b="0" baseline="0" dirty="0">
                          <a:solidFill>
                            <a:schemeClr val="tx1"/>
                          </a:solidFill>
                          <a:latin typeface="+mn-ea"/>
                          <a:ea typeface="+mn-ea"/>
                        </a:rPr>
                        <a:t>①令和６年度譲与額：</a:t>
                      </a:r>
                      <a:r>
                        <a:rPr kumimoji="1" lang="en-US" altLang="ja-JP" sz="800" b="0" baseline="0" dirty="0">
                          <a:solidFill>
                            <a:schemeClr val="tx1"/>
                          </a:solidFill>
                          <a:latin typeface="+mn-ea"/>
                          <a:ea typeface="+mn-ea"/>
                        </a:rPr>
                        <a:t>4,331</a:t>
                      </a:r>
                      <a:r>
                        <a:rPr kumimoji="1" lang="ja-JP" altLang="en-US" sz="800" b="0" baseline="0" dirty="0">
                          <a:solidFill>
                            <a:schemeClr val="tx1"/>
                          </a:solidFill>
                          <a:latin typeface="+mn-ea"/>
                          <a:ea typeface="+mn-ea"/>
                        </a:rPr>
                        <a:t>千円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2">
                  <a:txBody>
                    <a:bodyPr/>
                    <a:lstStyle/>
                    <a:p>
                      <a:pPr algn="l"/>
                      <a:r>
                        <a:rPr kumimoji="1" lang="zh-TW" altLang="en-US" sz="800" b="0" baseline="0" dirty="0">
                          <a:solidFill>
                            <a:schemeClr val="tx1"/>
                          </a:solidFill>
                          <a:latin typeface="+mn-ea"/>
                          <a:ea typeface="+mn-ea"/>
                        </a:rPr>
                        <a:t>②私有林人工林面積</a:t>
                      </a:r>
                      <a:r>
                        <a:rPr kumimoji="1" lang="zh-TW" altLang="en-US" sz="800" b="0" baseline="0" dirty="0">
                          <a:solidFill>
                            <a:schemeClr val="tx1"/>
                          </a:solidFill>
                          <a:latin typeface="游ゴシック" panose="020B0400000000000000" pitchFamily="50" charset="-128"/>
                          <a:ea typeface="游ゴシック" panose="020B0400000000000000" pitchFamily="50" charset="-128"/>
                        </a:rPr>
                        <a:t>（</a:t>
                      </a:r>
                      <a:r>
                        <a:rPr kumimoji="1" lang="en-US" altLang="zh-TW" sz="800" b="0" baseline="0" dirty="0">
                          <a:solidFill>
                            <a:schemeClr val="tx1"/>
                          </a:solidFill>
                          <a:latin typeface="游ゴシック" panose="020B0400000000000000" pitchFamily="50" charset="-128"/>
                          <a:ea typeface="游ゴシック" panose="020B0400000000000000" pitchFamily="50" charset="-128"/>
                        </a:rPr>
                        <a:t>※</a:t>
                      </a:r>
                      <a:r>
                        <a:rPr kumimoji="1" lang="zh-TW" altLang="en-US" sz="800" b="0" baseline="0" dirty="0">
                          <a:solidFill>
                            <a:schemeClr val="tx1"/>
                          </a:solidFill>
                          <a:latin typeface="游ゴシック" panose="020B0400000000000000" pitchFamily="50" charset="-128"/>
                          <a:ea typeface="游ゴシック" panose="020B0400000000000000" pitchFamily="50" charset="-128"/>
                        </a:rPr>
                        <a:t>１）</a:t>
                      </a:r>
                      <a:r>
                        <a:rPr kumimoji="1" lang="ja-JP" altLang="en-US" sz="800" b="0" baseline="0" dirty="0">
                          <a:solidFill>
                            <a:schemeClr val="tx1"/>
                          </a:solidFill>
                          <a:latin typeface="+mn-ea"/>
                          <a:ea typeface="+mn-ea"/>
                        </a:rPr>
                        <a:t>：</a:t>
                      </a:r>
                      <a:r>
                        <a:rPr kumimoji="1" lang="en-US" altLang="ja-JP" sz="800" b="0" baseline="0" dirty="0">
                          <a:solidFill>
                            <a:schemeClr val="tx1"/>
                          </a:solidFill>
                          <a:latin typeface="+mn-ea"/>
                          <a:ea typeface="+mn-ea"/>
                        </a:rPr>
                        <a:t>5ha</a:t>
                      </a:r>
                      <a:endParaRPr kumimoji="1" lang="ja-JP" altLang="en-US" sz="800" b="0" baseline="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2111190655"/>
                  </a:ext>
                </a:extLst>
              </a:tr>
              <a:tr h="305613">
                <a:tc>
                  <a:txBody>
                    <a:bodyPr/>
                    <a:lstStyle/>
                    <a:p>
                      <a:pPr algn="l"/>
                      <a:r>
                        <a:rPr kumimoji="1" lang="ja-JP" altLang="en-US" sz="800" baseline="0" dirty="0">
                          <a:solidFill>
                            <a:schemeClr val="tx1"/>
                          </a:solidFill>
                          <a:latin typeface="+mn-ea"/>
                          <a:ea typeface="+mn-ea"/>
                        </a:rPr>
                        <a:t>③林野率（</a:t>
                      </a:r>
                      <a:r>
                        <a:rPr kumimoji="1" lang="en-US" altLang="ja-JP" sz="800" baseline="0" dirty="0">
                          <a:solidFill>
                            <a:schemeClr val="tx1"/>
                          </a:solidFill>
                          <a:latin typeface="+mn-ea"/>
                          <a:ea typeface="+mn-ea"/>
                        </a:rPr>
                        <a:t>※</a:t>
                      </a:r>
                      <a:r>
                        <a:rPr kumimoji="1" lang="ja-JP" altLang="en-US" sz="800" baseline="0" dirty="0">
                          <a:solidFill>
                            <a:schemeClr val="tx1"/>
                          </a:solidFill>
                          <a:latin typeface="+mn-ea"/>
                          <a:ea typeface="+mn-ea"/>
                        </a:rPr>
                        <a:t>１）：</a:t>
                      </a:r>
                      <a:r>
                        <a:rPr kumimoji="1" lang="en-US" altLang="ja-JP" sz="800" baseline="0" dirty="0">
                          <a:solidFill>
                            <a:schemeClr val="tx1"/>
                          </a:solidFill>
                          <a:latin typeface="+mn-ea"/>
                          <a:ea typeface="+mn-ea"/>
                        </a:rPr>
                        <a:t>9.0</a:t>
                      </a:r>
                      <a:r>
                        <a:rPr kumimoji="1" lang="ja-JP" altLang="en-US" sz="800" baseline="0" dirty="0">
                          <a:solidFill>
                            <a:schemeClr val="tx1"/>
                          </a:solidFill>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l"/>
                      <a:r>
                        <a:rPr kumimoji="1" lang="ja-JP" altLang="en-US" sz="800" baseline="0" dirty="0">
                          <a:solidFill>
                            <a:schemeClr val="tx1"/>
                          </a:solidFill>
                          <a:latin typeface="+mn-ea"/>
                          <a:ea typeface="+mn-ea"/>
                        </a:rPr>
                        <a:t>④人口</a:t>
                      </a:r>
                      <a:r>
                        <a:rPr kumimoji="1" lang="en-US" altLang="ja-JP" sz="800" baseline="0" dirty="0">
                          <a:solidFill>
                            <a:schemeClr val="tx1"/>
                          </a:solidFill>
                          <a:latin typeface="+mn-ea"/>
                          <a:ea typeface="+mn-ea"/>
                        </a:rPr>
                        <a:t>(※</a:t>
                      </a:r>
                      <a:r>
                        <a:rPr kumimoji="1" lang="ja-JP" altLang="en-US" sz="800" baseline="0" dirty="0">
                          <a:solidFill>
                            <a:schemeClr val="tx1"/>
                          </a:solidFill>
                          <a:latin typeface="+mn-ea"/>
                          <a:ea typeface="+mn-ea"/>
                        </a:rPr>
                        <a:t>２）</a:t>
                      </a:r>
                      <a:r>
                        <a:rPr kumimoji="1" lang="en-US" altLang="ja-JP" sz="800" baseline="0" dirty="0">
                          <a:solidFill>
                            <a:schemeClr val="tx1"/>
                          </a:solidFill>
                          <a:latin typeface="+mn-ea"/>
                          <a:ea typeface="+mn-ea"/>
                        </a:rPr>
                        <a:t>:38,434</a:t>
                      </a:r>
                      <a:r>
                        <a:rPr kumimoji="1" lang="ja-JP" altLang="en-US" sz="800" baseline="0" dirty="0">
                          <a:solidFill>
                            <a:schemeClr val="tx1"/>
                          </a:solidFill>
                          <a:latin typeface="+mn-ea"/>
                          <a:ea typeface="+mn-ea"/>
                        </a:rPr>
                        <a:t>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a:endParaRPr kumimoji="1" lang="ja-JP" altLang="en-US" sz="94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zh-TW" altLang="en-US" sz="800" baseline="0" dirty="0">
                          <a:solidFill>
                            <a:schemeClr val="tx1"/>
                          </a:solidFill>
                          <a:latin typeface="+mn-ea"/>
                          <a:ea typeface="+mn-ea"/>
                        </a:rPr>
                        <a:t>⑤林業就業者数</a:t>
                      </a:r>
                      <a:r>
                        <a:rPr kumimoji="1" lang="zh-TW" altLang="en-US" sz="800" baseline="0" dirty="0">
                          <a:solidFill>
                            <a:schemeClr val="tx1"/>
                          </a:solidFill>
                          <a:latin typeface="游ゴシック" panose="020B0400000000000000" pitchFamily="50" charset="-128"/>
                          <a:ea typeface="游ゴシック" panose="020B0400000000000000" pitchFamily="50" charset="-128"/>
                        </a:rPr>
                        <a:t>（</a:t>
                      </a:r>
                      <a:r>
                        <a:rPr kumimoji="1" lang="en-US" altLang="zh-TW" sz="800" baseline="0" dirty="0">
                          <a:solidFill>
                            <a:schemeClr val="tx1"/>
                          </a:solidFill>
                          <a:latin typeface="游ゴシック" panose="020B0400000000000000" pitchFamily="50" charset="-128"/>
                          <a:ea typeface="游ゴシック" panose="020B0400000000000000" pitchFamily="50" charset="-128"/>
                        </a:rPr>
                        <a:t>※</a:t>
                      </a:r>
                      <a:r>
                        <a:rPr kumimoji="1" lang="zh-TW" altLang="en-US" sz="800" baseline="0" dirty="0">
                          <a:solidFill>
                            <a:schemeClr val="tx1"/>
                          </a:solidFill>
                          <a:latin typeface="游ゴシック" panose="020B0400000000000000" pitchFamily="50" charset="-128"/>
                          <a:ea typeface="游ゴシック" panose="020B0400000000000000" pitchFamily="50" charset="-128"/>
                        </a:rPr>
                        <a:t>２）</a:t>
                      </a:r>
                      <a:r>
                        <a:rPr kumimoji="1" lang="ja-JP" altLang="en-US" sz="800" baseline="0" dirty="0">
                          <a:solidFill>
                            <a:schemeClr val="tx1"/>
                          </a:solidFill>
                          <a:latin typeface="+mn-ea"/>
                          <a:ea typeface="+mn-ea"/>
                        </a:rPr>
                        <a:t>：</a:t>
                      </a:r>
                      <a:r>
                        <a:rPr kumimoji="1" lang="en-US" altLang="ja-JP" sz="800" baseline="0" dirty="0">
                          <a:solidFill>
                            <a:schemeClr val="tx1"/>
                          </a:solidFill>
                          <a:latin typeface="+mn-ea"/>
                          <a:ea typeface="+mn-ea"/>
                        </a:rPr>
                        <a:t>0</a:t>
                      </a:r>
                      <a:r>
                        <a:rPr kumimoji="1" lang="ja-JP" altLang="en-US" sz="800" baseline="0" dirty="0">
                          <a:solidFill>
                            <a:schemeClr val="tx1"/>
                          </a:solidFill>
                          <a:latin typeface="+mn-ea"/>
                          <a:ea typeface="+mn-ea"/>
                        </a:rPr>
                        <a:t>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01217171"/>
                  </a:ext>
                </a:extLst>
              </a:tr>
            </a:tbl>
          </a:graphicData>
        </a:graphic>
      </p:graphicFrame>
      <p:sp>
        <p:nvSpPr>
          <p:cNvPr id="2" name="Text Box 6">
            <a:extLst>
              <a:ext uri="{FF2B5EF4-FFF2-40B4-BE49-F238E27FC236}">
                <a16:creationId xmlns:a16="http://schemas.microsoft.com/office/drawing/2014/main" id="{A1F711F1-7437-D088-8F6B-B0AEBA1D8DC0}"/>
              </a:ext>
            </a:extLst>
          </p:cNvPr>
          <p:cNvSpPr txBox="1">
            <a:spLocks noChangeArrowheads="1"/>
          </p:cNvSpPr>
          <p:nvPr/>
        </p:nvSpPr>
        <p:spPr bwMode="auto">
          <a:xfrm>
            <a:off x="5154223" y="1542722"/>
            <a:ext cx="2660365" cy="233574"/>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lIns="24923" tIns="0" rIns="24923" bIns="17254" anchor="t">
            <a:noAutofit/>
          </a:bodyPr>
          <a:lstStyle>
            <a:lvl1pPr marL="179388" indent="-179388" defTabSz="9128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912813">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912813">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184636" indent="-61545">
              <a:lnSpc>
                <a:spcPts val="1300"/>
              </a:lnSpc>
              <a:spcBef>
                <a:spcPts val="0"/>
              </a:spcBef>
              <a:spcAft>
                <a:spcPts val="415"/>
              </a:spcAft>
              <a:buNone/>
            </a:pPr>
            <a:r>
              <a:rPr lang="ja-JP" altLang="en-US" sz="1400" b="1" kern="2000" dirty="0">
                <a:solidFill>
                  <a:srgbClr val="00B050"/>
                </a:solidFill>
                <a:latin typeface="メイリオ" panose="020B0604030504040204" pitchFamily="50" charset="-128"/>
                <a:ea typeface="メイリオ" panose="020B0604030504040204" pitchFamily="50" charset="-128"/>
              </a:rPr>
              <a:t>□</a:t>
            </a:r>
            <a:r>
              <a:rPr lang="ja-JP" altLang="en-US" sz="1400" kern="2000" dirty="0">
                <a:latin typeface="メイリオ" panose="020B0604030504040204" pitchFamily="50" charset="-128"/>
                <a:ea typeface="メイリオ" panose="020B0604030504040204" pitchFamily="50" charset="-128"/>
              </a:rPr>
              <a:t>　</a:t>
            </a:r>
            <a:r>
              <a:rPr lang="ja-JP" altLang="en-US" sz="1400" b="1" kern="2000" dirty="0">
                <a:latin typeface="メイリオ" panose="020B0604030504040204" pitchFamily="50" charset="-128"/>
                <a:ea typeface="メイリオ" panose="020B0604030504040204" pitchFamily="50" charset="-128"/>
              </a:rPr>
              <a:t>工夫・留意した点</a:t>
            </a:r>
            <a:endParaRPr lang="en-US" altLang="ja-JP" sz="1400" kern="2000" dirty="0">
              <a:latin typeface="游ゴシック" panose="020B0400000000000000" pitchFamily="50" charset="-128"/>
              <a:ea typeface="游ゴシック" panose="020B0400000000000000" pitchFamily="50" charset="-128"/>
            </a:endParaRPr>
          </a:p>
        </p:txBody>
      </p:sp>
      <p:sp>
        <p:nvSpPr>
          <p:cNvPr id="10" name="Text Box 6">
            <a:extLst>
              <a:ext uri="{FF2B5EF4-FFF2-40B4-BE49-F238E27FC236}">
                <a16:creationId xmlns:a16="http://schemas.microsoft.com/office/drawing/2014/main" id="{C970F807-7CF8-0512-CD12-6CAE3B996819}"/>
              </a:ext>
            </a:extLst>
          </p:cNvPr>
          <p:cNvSpPr txBox="1">
            <a:spLocks noChangeArrowheads="1"/>
          </p:cNvSpPr>
          <p:nvPr/>
        </p:nvSpPr>
        <p:spPr bwMode="auto">
          <a:xfrm>
            <a:off x="5381818" y="1791368"/>
            <a:ext cx="4700549" cy="249574"/>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lIns="24923" tIns="0" rIns="24923" bIns="17254" anchor="t">
            <a:noAutofit/>
          </a:bodyPr>
          <a:lstStyle>
            <a:lvl1pPr marL="179388" indent="-179388" defTabSz="9128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912813">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912813">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71463" indent="0">
              <a:lnSpc>
                <a:spcPts val="1300"/>
              </a:lnSpc>
              <a:spcBef>
                <a:spcPts val="0"/>
              </a:spcBef>
              <a:spcAft>
                <a:spcPts val="415"/>
              </a:spcAft>
              <a:buNone/>
            </a:pPr>
            <a:r>
              <a:rPr lang="ja-JP" altLang="en-US" sz="1100" kern="2000" dirty="0">
                <a:latin typeface="游ゴシック" panose="020B0400000000000000" pitchFamily="50" charset="-128"/>
                <a:ea typeface="游ゴシック" panose="020B0400000000000000" pitchFamily="50" charset="-128"/>
              </a:rPr>
              <a:t>　・計画地を３分割して</a:t>
            </a:r>
            <a:r>
              <a:rPr lang="en-US" altLang="ja-JP" sz="1100" kern="2000" dirty="0">
                <a:latin typeface="游ゴシック" panose="020B0400000000000000" pitchFamily="50" charset="-128"/>
                <a:ea typeface="游ゴシック" panose="020B0400000000000000" pitchFamily="50" charset="-128"/>
              </a:rPr>
              <a:t>1,000</a:t>
            </a:r>
            <a:r>
              <a:rPr lang="ja-JP" altLang="en-US" sz="1100" kern="2000" dirty="0">
                <a:latin typeface="游ゴシック" panose="020B0400000000000000" pitchFamily="50" charset="-128"/>
                <a:ea typeface="游ゴシック" panose="020B0400000000000000" pitchFamily="50" charset="-128"/>
              </a:rPr>
              <a:t>㎡ずつを５年ごとに伐採</a:t>
            </a:r>
            <a:endParaRPr lang="en-US" altLang="ja-JP" sz="1100" kern="2000" dirty="0">
              <a:latin typeface="游ゴシック" panose="020B0400000000000000" pitchFamily="50" charset="-128"/>
              <a:ea typeface="游ゴシック" panose="020B0400000000000000" pitchFamily="50" charset="-128"/>
            </a:endParaRPr>
          </a:p>
          <a:p>
            <a:pPr marL="271463" indent="0">
              <a:lnSpc>
                <a:spcPts val="1300"/>
              </a:lnSpc>
              <a:spcBef>
                <a:spcPts val="0"/>
              </a:spcBef>
              <a:spcAft>
                <a:spcPts val="415"/>
              </a:spcAft>
              <a:buNone/>
            </a:pPr>
            <a:r>
              <a:rPr lang="ja-JP" altLang="en-US" sz="1100" kern="2000" dirty="0">
                <a:latin typeface="游ゴシック" panose="020B0400000000000000" pitchFamily="50" charset="-128"/>
                <a:ea typeface="游ゴシック" panose="020B0400000000000000" pitchFamily="50" charset="-128"/>
              </a:rPr>
              <a:t>　・将来の平地林像に則した植樹</a:t>
            </a:r>
            <a:endParaRPr lang="en-US" altLang="ja-JP" sz="1100" kern="2000" dirty="0">
              <a:latin typeface="游ゴシック" panose="020B0400000000000000" pitchFamily="50" charset="-128"/>
              <a:ea typeface="游ゴシック" panose="020B0400000000000000" pitchFamily="50" charset="-128"/>
            </a:endParaRPr>
          </a:p>
          <a:p>
            <a:pPr marL="271463" indent="0">
              <a:lnSpc>
                <a:spcPts val="1300"/>
              </a:lnSpc>
              <a:spcBef>
                <a:spcPts val="0"/>
              </a:spcBef>
              <a:spcAft>
                <a:spcPts val="415"/>
              </a:spcAft>
              <a:buNone/>
            </a:pPr>
            <a:r>
              <a:rPr lang="ja-JP" altLang="en-US" sz="1100" kern="2000" dirty="0">
                <a:latin typeface="游ゴシック" panose="020B0400000000000000" pitchFamily="50" charset="-128"/>
                <a:ea typeface="游ゴシック" panose="020B0400000000000000" pitchFamily="50" charset="-128"/>
              </a:rPr>
              <a:t>　・実生苗からの平地林再生も視野に入れている。</a:t>
            </a:r>
          </a:p>
          <a:p>
            <a:pPr marL="271463" indent="0">
              <a:lnSpc>
                <a:spcPts val="1300"/>
              </a:lnSpc>
              <a:spcBef>
                <a:spcPts val="0"/>
              </a:spcBef>
              <a:spcAft>
                <a:spcPts val="415"/>
              </a:spcAft>
              <a:buNone/>
            </a:pPr>
            <a:endParaRPr lang="en-US" altLang="ja-JP" sz="1100" kern="2000" dirty="0">
              <a:latin typeface="游ゴシック" panose="020B0400000000000000" pitchFamily="50" charset="-128"/>
              <a:ea typeface="游ゴシック" panose="020B0400000000000000" pitchFamily="50" charset="-128"/>
            </a:endParaRPr>
          </a:p>
        </p:txBody>
      </p:sp>
      <p:sp>
        <p:nvSpPr>
          <p:cNvPr id="11" name="Text Box 6">
            <a:extLst>
              <a:ext uri="{FF2B5EF4-FFF2-40B4-BE49-F238E27FC236}">
                <a16:creationId xmlns:a16="http://schemas.microsoft.com/office/drawing/2014/main" id="{B6ED84F4-68EE-8254-BF51-01C42947CC10}"/>
              </a:ext>
            </a:extLst>
          </p:cNvPr>
          <p:cNvSpPr txBox="1">
            <a:spLocks noChangeArrowheads="1"/>
          </p:cNvSpPr>
          <p:nvPr/>
        </p:nvSpPr>
        <p:spPr bwMode="auto">
          <a:xfrm>
            <a:off x="5154220" y="3182255"/>
            <a:ext cx="2660365" cy="233574"/>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lIns="24923" tIns="0" rIns="24923" bIns="17254" anchor="t">
            <a:noAutofit/>
          </a:bodyPr>
          <a:lstStyle>
            <a:lvl1pPr marL="179388" indent="-179388" defTabSz="9128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912813">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912813">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184636" indent="-61545">
              <a:lnSpc>
                <a:spcPts val="1300"/>
              </a:lnSpc>
              <a:spcBef>
                <a:spcPts val="0"/>
              </a:spcBef>
              <a:spcAft>
                <a:spcPts val="415"/>
              </a:spcAft>
              <a:buNone/>
            </a:pPr>
            <a:r>
              <a:rPr lang="ja-JP" altLang="en-US" sz="1400" b="1" kern="2000" dirty="0">
                <a:solidFill>
                  <a:srgbClr val="00B050"/>
                </a:solidFill>
                <a:latin typeface="メイリオ" panose="020B0604030504040204" pitchFamily="50" charset="-128"/>
                <a:ea typeface="メイリオ" panose="020B0604030504040204" pitchFamily="50" charset="-128"/>
              </a:rPr>
              <a:t>□</a:t>
            </a:r>
            <a:r>
              <a:rPr lang="ja-JP" altLang="en-US" sz="1400" kern="2000" dirty="0">
                <a:latin typeface="メイリオ" panose="020B0604030504040204" pitchFamily="50" charset="-128"/>
                <a:ea typeface="メイリオ" panose="020B0604030504040204" pitchFamily="50" charset="-128"/>
              </a:rPr>
              <a:t>　</a:t>
            </a:r>
            <a:r>
              <a:rPr lang="ja-JP" altLang="en-US" sz="1400" b="1" kern="2000" dirty="0">
                <a:latin typeface="メイリオ" panose="020B0604030504040204" pitchFamily="50" charset="-128"/>
                <a:ea typeface="メイリオ" panose="020B0604030504040204" pitchFamily="50" charset="-128"/>
              </a:rPr>
              <a:t>取組の効果</a:t>
            </a:r>
            <a:endParaRPr lang="en-US" altLang="ja-JP" sz="1400" kern="2000" dirty="0">
              <a:latin typeface="游ゴシック" panose="020B0400000000000000" pitchFamily="50" charset="-128"/>
              <a:ea typeface="游ゴシック" panose="020B0400000000000000" pitchFamily="50" charset="-128"/>
            </a:endParaRPr>
          </a:p>
        </p:txBody>
      </p:sp>
      <p:sp>
        <p:nvSpPr>
          <p:cNvPr id="12" name="Text Box 6">
            <a:extLst>
              <a:ext uri="{FF2B5EF4-FFF2-40B4-BE49-F238E27FC236}">
                <a16:creationId xmlns:a16="http://schemas.microsoft.com/office/drawing/2014/main" id="{9D30F2D1-261C-294D-488F-34AA22C43749}"/>
              </a:ext>
            </a:extLst>
          </p:cNvPr>
          <p:cNvSpPr txBox="1">
            <a:spLocks noChangeArrowheads="1"/>
          </p:cNvSpPr>
          <p:nvPr/>
        </p:nvSpPr>
        <p:spPr bwMode="auto">
          <a:xfrm>
            <a:off x="5383294" y="3412651"/>
            <a:ext cx="4700549" cy="249574"/>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lIns="24923" tIns="0" rIns="24923" bIns="17254" anchor="t">
            <a:noAutofit/>
          </a:bodyPr>
          <a:lstStyle>
            <a:lvl1pPr marL="179388" indent="-179388" defTabSz="9128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912813">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912813">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71463" indent="0">
              <a:lnSpc>
                <a:spcPts val="1300"/>
              </a:lnSpc>
              <a:spcBef>
                <a:spcPts val="0"/>
              </a:spcBef>
              <a:spcAft>
                <a:spcPts val="415"/>
              </a:spcAft>
              <a:buNone/>
            </a:pPr>
            <a:r>
              <a:rPr lang="ja-JP" altLang="en-US" sz="1100" kern="2000" dirty="0">
                <a:latin typeface="游ゴシック" panose="020B0400000000000000" pitchFamily="50" charset="-128"/>
                <a:ea typeface="游ゴシック" panose="020B0400000000000000" pitchFamily="50" charset="-128"/>
              </a:rPr>
              <a:t>　・本事業以前に伐採した切り株に陽の光が当たるように</a:t>
            </a:r>
            <a:endParaRPr lang="en-US" altLang="ja-JP" sz="1100" kern="2000" dirty="0">
              <a:latin typeface="游ゴシック" panose="020B0400000000000000" pitchFamily="50" charset="-128"/>
              <a:ea typeface="游ゴシック" panose="020B0400000000000000" pitchFamily="50" charset="-128"/>
            </a:endParaRPr>
          </a:p>
          <a:p>
            <a:pPr marL="271463" indent="0">
              <a:lnSpc>
                <a:spcPts val="1300"/>
              </a:lnSpc>
              <a:spcBef>
                <a:spcPts val="0"/>
              </a:spcBef>
              <a:spcAft>
                <a:spcPts val="415"/>
              </a:spcAft>
              <a:buNone/>
            </a:pPr>
            <a:r>
              <a:rPr lang="ja-JP" altLang="en-US" sz="1100" kern="2000" dirty="0">
                <a:latin typeface="游ゴシック" panose="020B0400000000000000" pitchFamily="50" charset="-128"/>
                <a:ea typeface="游ゴシック" panose="020B0400000000000000" pitchFamily="50" charset="-128"/>
              </a:rPr>
              <a:t>　　なり、沢山の萌芽が確認できた。</a:t>
            </a:r>
            <a:endParaRPr lang="en-US" altLang="ja-JP" sz="1100" kern="2000" dirty="0">
              <a:latin typeface="游ゴシック" panose="020B0400000000000000" pitchFamily="50" charset="-128"/>
              <a:ea typeface="游ゴシック" panose="020B0400000000000000" pitchFamily="50" charset="-128"/>
            </a:endParaRPr>
          </a:p>
          <a:p>
            <a:pPr marL="271463" indent="0">
              <a:lnSpc>
                <a:spcPts val="1300"/>
              </a:lnSpc>
              <a:spcBef>
                <a:spcPts val="0"/>
              </a:spcBef>
              <a:spcAft>
                <a:spcPts val="415"/>
              </a:spcAft>
              <a:buNone/>
            </a:pPr>
            <a:r>
              <a:rPr lang="ja-JP" altLang="en-US" sz="1100" kern="2000" dirty="0">
                <a:latin typeface="游ゴシック" panose="020B0400000000000000" pitchFamily="50" charset="-128"/>
                <a:ea typeface="游ゴシック" panose="020B0400000000000000" pitchFamily="50" charset="-128"/>
              </a:rPr>
              <a:t>　・植樹した多くの苗木より新芽が出ており、上手く根付い</a:t>
            </a:r>
            <a:endParaRPr lang="en-US" altLang="ja-JP" sz="1100" kern="2000" dirty="0">
              <a:latin typeface="游ゴシック" panose="020B0400000000000000" pitchFamily="50" charset="-128"/>
              <a:ea typeface="游ゴシック" panose="020B0400000000000000" pitchFamily="50" charset="-128"/>
            </a:endParaRPr>
          </a:p>
          <a:p>
            <a:pPr marL="271463" indent="0">
              <a:lnSpc>
                <a:spcPts val="1300"/>
              </a:lnSpc>
              <a:spcBef>
                <a:spcPts val="0"/>
              </a:spcBef>
              <a:spcAft>
                <a:spcPts val="415"/>
              </a:spcAft>
              <a:buNone/>
            </a:pPr>
            <a:r>
              <a:rPr lang="ja-JP" altLang="en-US" sz="1100" kern="2000" dirty="0">
                <a:latin typeface="游ゴシック" panose="020B0400000000000000" pitchFamily="50" charset="-128"/>
                <a:ea typeface="游ゴシック" panose="020B0400000000000000" pitchFamily="50" charset="-128"/>
              </a:rPr>
              <a:t>　　ていることの確認ができた。</a:t>
            </a:r>
          </a:p>
          <a:p>
            <a:pPr marL="271463" indent="0">
              <a:lnSpc>
                <a:spcPts val="1300"/>
              </a:lnSpc>
              <a:spcBef>
                <a:spcPts val="0"/>
              </a:spcBef>
              <a:spcAft>
                <a:spcPts val="415"/>
              </a:spcAft>
              <a:buNone/>
            </a:pPr>
            <a:endParaRPr lang="en-US" altLang="ja-JP" sz="1100" kern="2000" dirty="0">
              <a:latin typeface="游ゴシック" panose="020B0400000000000000" pitchFamily="50" charset="-128"/>
              <a:ea typeface="游ゴシック" panose="020B0400000000000000" pitchFamily="50" charset="-128"/>
            </a:endParaRPr>
          </a:p>
        </p:txBody>
      </p:sp>
      <p:pic>
        <p:nvPicPr>
          <p:cNvPr id="13" name="図 12">
            <a:extLst>
              <a:ext uri="{FF2B5EF4-FFF2-40B4-BE49-F238E27FC236}">
                <a16:creationId xmlns:a16="http://schemas.microsoft.com/office/drawing/2014/main" id="{A8528AF8-2D5D-1A0A-8E38-54563189FE3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5404" y="5373792"/>
            <a:ext cx="1522552" cy="1141914"/>
          </a:xfrm>
          <a:prstGeom prst="rect">
            <a:avLst/>
          </a:prstGeom>
        </p:spPr>
      </p:pic>
      <p:pic>
        <p:nvPicPr>
          <p:cNvPr id="16" name="図 15">
            <a:extLst>
              <a:ext uri="{FF2B5EF4-FFF2-40B4-BE49-F238E27FC236}">
                <a16:creationId xmlns:a16="http://schemas.microsoft.com/office/drawing/2014/main" id="{BA46F4D9-BF03-0A55-A50F-19C20319412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21209" y="5358560"/>
            <a:ext cx="1522553" cy="1141915"/>
          </a:xfrm>
          <a:prstGeom prst="rect">
            <a:avLst/>
          </a:prstGeom>
        </p:spPr>
      </p:pic>
    </p:spTree>
    <p:extLst>
      <p:ext uri="{BB962C8B-B14F-4D97-AF65-F5344CB8AC3E}">
        <p14:creationId xmlns:p14="http://schemas.microsoft.com/office/powerpoint/2010/main" val="83993958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386</Words>
  <Application>Microsoft Office PowerPoint</Application>
  <PresentationFormat>A4 210 x 297 mm</PresentationFormat>
  <Paragraphs>34</Paragraphs>
  <Slides>1</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vt:i4>
      </vt:variant>
    </vt:vector>
  </HeadingPairs>
  <TitlesOfParts>
    <vt:vector size="12" baseType="lpstr">
      <vt:lpstr>ＤＨＰ特太ゴシック体</vt:lpstr>
      <vt:lpstr>HGS創英角ｺﾞｼｯｸUB</vt:lpstr>
      <vt:lpstr>ＭＳ ゴシック</vt:lpstr>
      <vt:lpstr>新細明體</vt:lpstr>
      <vt:lpstr>メイリオ</vt:lpstr>
      <vt:lpstr>游ゴシック</vt:lpstr>
      <vt:lpstr>Arial</vt:lpstr>
      <vt:lpstr>Calibri</vt:lpstr>
      <vt:lpstr>Calibri Light</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TE22004</dc:creator>
  <cp:lastModifiedBy>NU22028</cp:lastModifiedBy>
  <cp:revision>5</cp:revision>
  <dcterms:modified xsi:type="dcterms:W3CDTF">2025-10-10T06:12:21Z</dcterms:modified>
</cp:coreProperties>
</file>